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57" r:id="rId5"/>
    <p:sldId id="267" r:id="rId6"/>
    <p:sldId id="263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0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54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2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45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58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9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4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36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5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8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0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56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9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32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0BDBE4-F19A-4ADA-8511-AE3A7A17CC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5C25A4-AFFA-49D2-8B2C-D5A94CEA5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51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ZAKLÁDÁNÍ ZELENĚ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PŘÍPRAVA PŮDY</a:t>
            </a:r>
          </a:p>
          <a:p>
            <a:endParaRPr lang="cs-CZ" dirty="0"/>
          </a:p>
          <a:p>
            <a:r>
              <a:rPr lang="cs-CZ" dirty="0" smtClean="0"/>
              <a:t>		Ing. Zuzana Bukvičková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9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 (buldozer)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4139241" cy="3318936"/>
          </a:xfrm>
        </p:spPr>
        <p:txBody>
          <a:bodyPr/>
          <a:lstStyle/>
          <a:p>
            <a:r>
              <a:rPr lang="cs-CZ" dirty="0" smtClean="0"/>
              <a:t>Hrubé rovnání pozemku</a:t>
            </a:r>
          </a:p>
          <a:p>
            <a:r>
              <a:rPr lang="cs-CZ" dirty="0" smtClean="0"/>
              <a:t>I na ztvrdlou, jílovitou zeminu</a:t>
            </a:r>
          </a:p>
          <a:p>
            <a:r>
              <a:rPr lang="cs-CZ" dirty="0" smtClean="0"/>
              <a:t>Má velkou sílu, ale je těžký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váha je rozložena pásy</a:t>
            </a:r>
            <a:endParaRPr lang="cs-CZ" dirty="0"/>
          </a:p>
        </p:txBody>
      </p:sp>
      <p:pic>
        <p:nvPicPr>
          <p:cNvPr id="7170" name="Picture 2" descr="Vyplatí se koupě nezasíťovaného pozemku? | GEPARD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34" y="2556932"/>
            <a:ext cx="5391164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Smykem řízený nakladač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3768305" cy="3318936"/>
          </a:xfrm>
        </p:spPr>
        <p:txBody>
          <a:bodyPr/>
          <a:lstStyle/>
          <a:p>
            <a:r>
              <a:rPr lang="cs-CZ" dirty="0" smtClean="0"/>
              <a:t>(bobík, UNC, </a:t>
            </a:r>
            <a:r>
              <a:rPr lang="cs-CZ" dirty="0" err="1" smtClean="0"/>
              <a:t>smykač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 sypké hmoty lopata</a:t>
            </a:r>
          </a:p>
          <a:p>
            <a:r>
              <a:rPr lang="cs-CZ" dirty="0" smtClean="0"/>
              <a:t>Podkopová lžíce na vyhlubování v terénu</a:t>
            </a:r>
          </a:p>
          <a:p>
            <a:r>
              <a:rPr lang="cs-CZ" dirty="0" smtClean="0"/>
              <a:t>Výborná pohyblivost na malých prostorách </a:t>
            </a:r>
            <a:endParaRPr lang="cs-CZ" dirty="0"/>
          </a:p>
        </p:txBody>
      </p:sp>
      <p:pic>
        <p:nvPicPr>
          <p:cNvPr id="8194" name="Picture 2" descr="Historie nesmrtelného smykem řízeného nakladače UNC 060 / Veteráni / Články  / bagry.cz - vše o stavebních strojích pro zemní prá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31" y="2496547"/>
            <a:ext cx="2901866" cy="24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vojpakovy podkop na UNC / Přídavná zařízení a příslušenství / Fórum /  bagry.cz - vše o stavebních strojích pro zemní prá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r="11572"/>
          <a:stretch/>
        </p:blipFill>
        <p:spPr bwMode="auto">
          <a:xfrm>
            <a:off x="4813539" y="2496547"/>
            <a:ext cx="3467819" cy="35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Teleskopický manipulátor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dosáhnout pracovním nářadím na větší dálku</a:t>
            </a:r>
          </a:p>
          <a:p>
            <a:pPr marL="0" indent="0">
              <a:buNone/>
            </a:pPr>
            <a:r>
              <a:rPr lang="cs-CZ" dirty="0" smtClean="0"/>
              <a:t>(např. přes plot pozemku)</a:t>
            </a:r>
          </a:p>
          <a:p>
            <a:endParaRPr lang="cs-CZ" dirty="0"/>
          </a:p>
        </p:txBody>
      </p:sp>
      <p:pic>
        <p:nvPicPr>
          <p:cNvPr id="9218" name="Picture 2" descr="Teleskopický manipulátor Bobcat je v ZS Slatina pod Hazmburkem stěžejním  strojem | Agroportal24h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07" y="3058292"/>
            <a:ext cx="4057197" cy="27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EREX Genie GTH 2506 – Teleskopický manipulátor – ASBUD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590095"/>
            <a:ext cx="3264738" cy="21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ruder 02140 Teleskopický manipulátor JLG 2505 / 1:16 / od 3 let |  Mironet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70" y="3058291"/>
            <a:ext cx="2460494" cy="27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652958" y="2556932"/>
            <a:ext cx="170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Teleskopické rameno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 rot="6653674">
            <a:off x="10076864" y="3288069"/>
            <a:ext cx="857337" cy="18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Univerzální dokončovací stroj (UDS)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Těžké stroje, s různým pracovním náčiním</a:t>
            </a:r>
            <a:endParaRPr lang="cs-CZ" dirty="0"/>
          </a:p>
        </p:txBody>
      </p:sp>
      <p:pic>
        <p:nvPicPr>
          <p:cNvPr id="10242" name="Picture 2" descr="Tatra Trucks – Kopřivnická Tatra plná novinek | Automobil Rev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25" y="2988501"/>
            <a:ext cx="5429972" cy="28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DSky....něco pro znalce / Stavební stroje / Fórum / bagry.cz - vše o  stavebních strojích pro zemní prá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1" y="2990985"/>
            <a:ext cx="3846511" cy="28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Zopakujte 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stroje lze použít na rovnání terénu?</a:t>
            </a:r>
          </a:p>
          <a:p>
            <a:r>
              <a:rPr lang="cs-CZ" dirty="0"/>
              <a:t>Kterými stroji </a:t>
            </a:r>
            <a:r>
              <a:rPr lang="cs-CZ" dirty="0" smtClean="0"/>
              <a:t>lze modelovat velké výškové rozdíly v terénu?</a:t>
            </a:r>
          </a:p>
          <a:p>
            <a:r>
              <a:rPr lang="cs-CZ" dirty="0" smtClean="0"/>
              <a:t>Kterými stroji se lze pohybovat na malých prostorách?</a:t>
            </a:r>
          </a:p>
          <a:p>
            <a:r>
              <a:rPr lang="cs-CZ" dirty="0" smtClean="0"/>
              <a:t>Které stroje zvolíte na podmáčené či jinak nestabilní </a:t>
            </a:r>
            <a:r>
              <a:rPr lang="cs-CZ" smtClean="0"/>
              <a:t>(např. </a:t>
            </a:r>
            <a:r>
              <a:rPr lang="cs-CZ" dirty="0" smtClean="0"/>
              <a:t>sypké) povrchy?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2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k si poradit s terénními úpravami pozemku - HO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58" r="1" b="-20983"/>
          <a:stretch/>
        </p:blipFill>
        <p:spPr bwMode="auto">
          <a:xfrm>
            <a:off x="2337759" y="3038531"/>
            <a:ext cx="3976777" cy="2709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6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sadovnické úpravy – 1.etapa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Rozměření a vykolíkování terénu – zeměměřič (geodet)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Rozpojení, uložení a přemístění – stavební firma – mechanizace </a:t>
            </a:r>
          </a:p>
          <a:p>
            <a:r>
              <a:rPr lang="cs-CZ" dirty="0" smtClean="0"/>
              <a:t>Vytyčení cest, květinových zídek, záhonů, skalek, hřišť, vodních nádrží a dalších zahradních staveb</a:t>
            </a:r>
          </a:p>
          <a:p>
            <a:r>
              <a:rPr lang="cs-CZ" dirty="0" smtClean="0"/>
              <a:t>Jemné terénní úpravy – rozprostření a rozložení ornice, zapravení substrátu</a:t>
            </a:r>
          </a:p>
          <a:p>
            <a:r>
              <a:rPr lang="cs-CZ" dirty="0" smtClean="0"/>
              <a:t>Realizace navržených staveb (zídky, pergoly, jezírka, dětské herní prvky)</a:t>
            </a:r>
          </a:p>
        </p:txBody>
      </p:sp>
    </p:spTree>
    <p:extLst>
      <p:ext uri="{BB962C8B-B14F-4D97-AF65-F5344CB8AC3E}">
        <p14:creationId xmlns:p14="http://schemas.microsoft.com/office/powerpoint/2010/main" val="89152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Rozpojení, přemístění a uložení zeminy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Zatímco vyměření musíme ponechat geodetovi, úpravu terénu provádíme sami nebo zadáváme stavební firmě</a:t>
            </a:r>
          </a:p>
          <a:p>
            <a:r>
              <a:rPr lang="cs-CZ" dirty="0" smtClean="0"/>
              <a:t>Zpravidla u větších úprav najmeme firmu, která má příslušnou mechanizaci</a:t>
            </a:r>
          </a:p>
          <a:p>
            <a:r>
              <a:rPr lang="cs-CZ" dirty="0" smtClean="0"/>
              <a:t>Udělá to firma – co já, zahradník, s tím mám co do činění?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Když to firma udělá špatně, moc se nadřu s rýčem, krumpáčem a 				hráběmi – je lépe si na firmu dohlédnout, mít někoho osvědčeného, 			kdo problematice rozumí nebo alespoň akceptuje naše požadavky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40611" y="4364966"/>
            <a:ext cx="15441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!!!</a:t>
            </a:r>
            <a:endParaRPr lang="cs-CZ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8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 pro zemní práce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12" t="31828" r="35765" b="32735"/>
          <a:stretch/>
        </p:blipFill>
        <p:spPr>
          <a:xfrm>
            <a:off x="1563512" y="2467155"/>
            <a:ext cx="9064975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Pásové rypadlo (pásový bagr)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Schopen práce v terénu, kde se kola boří</a:t>
            </a:r>
          </a:p>
          <a:p>
            <a:r>
              <a:rPr lang="cs-CZ" dirty="0" smtClean="0"/>
              <a:t>Velké terénní úpravy (svahy, jezera..)</a:t>
            </a:r>
            <a:endParaRPr lang="cs-CZ" dirty="0"/>
          </a:p>
        </p:txBody>
      </p:sp>
      <p:pic>
        <p:nvPicPr>
          <p:cNvPr id="2052" name="Picture 4" descr="Case CX 300 C LC Mono excavator specs (2011 - 2014) | Diggers | LECTURA  spe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66" y="2899740"/>
            <a:ext cx="4735324" cy="31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rénní úpravy a autodoprava | Exterier-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511063"/>
            <a:ext cx="3821722" cy="25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Kolové rypadlo (kolový bagr)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Lepší – přesnější pohyb</a:t>
            </a:r>
          </a:p>
          <a:p>
            <a:r>
              <a:rPr lang="cs-CZ" dirty="0" smtClean="0"/>
              <a:t>Nutné pevné podloží</a:t>
            </a:r>
          </a:p>
          <a:p>
            <a:endParaRPr lang="cs-CZ" dirty="0"/>
          </a:p>
          <a:p>
            <a:r>
              <a:rPr lang="cs-CZ" dirty="0" smtClean="0"/>
              <a:t>Zde na obrázku otočná kabina </a:t>
            </a:r>
          </a:p>
          <a:p>
            <a:pPr marL="0" indent="0">
              <a:buNone/>
            </a:pPr>
            <a:r>
              <a:rPr lang="cs-CZ" dirty="0" smtClean="0"/>
              <a:t>(může být i u pásového rypadla)</a:t>
            </a:r>
            <a:endParaRPr lang="cs-CZ" dirty="0"/>
          </a:p>
        </p:txBody>
      </p:sp>
      <p:pic>
        <p:nvPicPr>
          <p:cNvPr id="1028" name="Picture 4" descr="Otočné rypadlo (kolové) do 10t - Bo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58" y="2474902"/>
            <a:ext cx="4901239" cy="36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Kolový nakladač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Nakládání sypkých materiálů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(zemina, štěrk, písek) </a:t>
            </a:r>
            <a:endParaRPr lang="cs-CZ" dirty="0"/>
          </a:p>
        </p:txBody>
      </p:sp>
      <p:pic>
        <p:nvPicPr>
          <p:cNvPr id="5122" name="Picture 2" descr="Kolový nakladač Liebherr L 566 / Kolový nakladač Liebherr L 566 nové  generace: Zelený a doladěný / Recenze / Články / bagry.cz - vše o  stavebních strojích pro zemní prá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58" y="2616544"/>
            <a:ext cx="4901239" cy="32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čelní kloubový nakladač 4x4 - inzerce, prodám - Hyperinzerce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69" t="-349" r="19869" b="349"/>
          <a:stretch/>
        </p:blipFill>
        <p:spPr bwMode="auto">
          <a:xfrm>
            <a:off x="1951009" y="3571336"/>
            <a:ext cx="3479647" cy="23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Grejdr (</a:t>
            </a:r>
            <a:r>
              <a:rPr lang="cs-CZ" dirty="0" err="1" smtClean="0"/>
              <a:t>autograder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Srovnávání ploch při přípravě terénu</a:t>
            </a:r>
          </a:p>
          <a:p>
            <a:r>
              <a:rPr lang="cs-CZ" dirty="0" smtClean="0"/>
              <a:t>Lze nahradit radlicí, např.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Moba-dualmatic</a:t>
            </a:r>
            <a:r>
              <a:rPr lang="cs-CZ" dirty="0" smtClean="0"/>
              <a:t> systém (dole)</a:t>
            </a:r>
            <a:endParaRPr lang="cs-CZ" dirty="0"/>
          </a:p>
        </p:txBody>
      </p:sp>
      <p:pic>
        <p:nvPicPr>
          <p:cNvPr id="6146" name="Picture 2" descr="Grejdr s 3D nivelací řízený totální stanicí / Moderní systémy 2D a 3D  nivelace zemních strojů v praxi / Technika / Články / bagry.cz - vše o  stavebních strojích pro zemní prá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14398"/>
          <a:stretch/>
        </p:blipFill>
        <p:spPr bwMode="auto">
          <a:xfrm>
            <a:off x="5817313" y="3071004"/>
            <a:ext cx="5379773" cy="2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rázek moba dual matic systém řízení podélného a příčného sklonu pro skrejpry, tažené grejdry a krabicové rad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031094"/>
            <a:ext cx="4452901" cy="18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Rypadlonakladač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Podkopová lžíce a nakládací lopata na jednom stroji</a:t>
            </a:r>
          </a:p>
          <a:p>
            <a:endParaRPr lang="cs-CZ" dirty="0"/>
          </a:p>
        </p:txBody>
      </p:sp>
      <p:pic>
        <p:nvPicPr>
          <p:cNvPr id="3074" name="Picture 2" descr="Rypadlonakladač JCB 1CX SS / 2010 – prodej • stavební stroje, bagry  nakladače - inzerce • TipTrucke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9" y="3816146"/>
            <a:ext cx="3010320" cy="22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calac tlb8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1" y="2988222"/>
            <a:ext cx="5893276" cy="30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325</Words>
  <Application>Microsoft Office PowerPoint</Application>
  <PresentationFormat>Širokoúhlá obrazovka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Organický</vt:lpstr>
      <vt:lpstr>ZAKLÁDÁNÍ ZELENĚ</vt:lpstr>
      <vt:lpstr>Postup sadovnické úpravy – 1.etapa</vt:lpstr>
      <vt:lpstr>Rozpojení, přemístění a uložení zeminy</vt:lpstr>
      <vt:lpstr>Stroje pro zemní práce</vt:lpstr>
      <vt:lpstr>Pásové rypadlo (pásový bagr)</vt:lpstr>
      <vt:lpstr>Kolové rypadlo (kolový bagr)</vt:lpstr>
      <vt:lpstr>Kolový nakladač</vt:lpstr>
      <vt:lpstr>Grejdr (autograder)</vt:lpstr>
      <vt:lpstr>Rypadlonakladač</vt:lpstr>
      <vt:lpstr>Dozer (buldozer)</vt:lpstr>
      <vt:lpstr>Smykem řízený nakladač</vt:lpstr>
      <vt:lpstr>Teleskopický manipulátor</vt:lpstr>
      <vt:lpstr>Univerzální dokončovací stroj (UDS)</vt:lpstr>
      <vt:lpstr>Zopakujte si</vt:lpstr>
      <vt:lpstr>Děkuji vám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Bukvičková</dc:creator>
  <cp:lastModifiedBy>Zuzana Bukvičková</cp:lastModifiedBy>
  <cp:revision>11</cp:revision>
  <dcterms:created xsi:type="dcterms:W3CDTF">2020-11-02T13:35:32Z</dcterms:created>
  <dcterms:modified xsi:type="dcterms:W3CDTF">2020-11-02T15:51:51Z</dcterms:modified>
</cp:coreProperties>
</file>