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02EA0-F198-410D-B761-5B4CF1685C5A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F0A4B369-C08A-4E62-B003-555844D0AE0E}">
      <dgm:prSet phldrT="[Text]" custT="1"/>
      <dgm:spPr/>
      <dgm:t>
        <a:bodyPr/>
        <a:lstStyle/>
        <a:p>
          <a:r>
            <a:rPr lang="cs-CZ" sz="3200" b="1" i="1" dirty="0" smtClean="0">
              <a:latin typeface="Candara" pitchFamily="34" charset="0"/>
            </a:rPr>
            <a:t>Jednoletá  </a:t>
          </a:r>
          <a:endParaRPr lang="cs-CZ" sz="3200" b="1" i="1" dirty="0">
            <a:latin typeface="Candara" pitchFamily="34" charset="0"/>
          </a:endParaRPr>
        </a:p>
      </dgm:t>
    </dgm:pt>
    <dgm:pt modelId="{DD447B65-FFDB-4D6F-9C2B-0E7C68BF78D2}" type="parTrans" cxnId="{9A828946-2DAB-4D75-A1D4-F2B4C23E4BB9}">
      <dgm:prSet/>
      <dgm:spPr/>
      <dgm:t>
        <a:bodyPr/>
        <a:lstStyle/>
        <a:p>
          <a:endParaRPr lang="cs-CZ"/>
        </a:p>
      </dgm:t>
    </dgm:pt>
    <dgm:pt modelId="{34EE9F32-7370-4A29-96AD-6D61AECF7C10}" type="sibTrans" cxnId="{9A828946-2DAB-4D75-A1D4-F2B4C23E4BB9}">
      <dgm:prSet/>
      <dgm:spPr/>
      <dgm:t>
        <a:bodyPr/>
        <a:lstStyle/>
        <a:p>
          <a:endParaRPr lang="cs-CZ"/>
        </a:p>
      </dgm:t>
    </dgm:pt>
    <dgm:pt modelId="{3F912037-AD3C-4E39-8970-94C4565707C5}">
      <dgm:prSet phldrT="[Text]" custT="1"/>
      <dgm:spPr/>
      <dgm:t>
        <a:bodyPr/>
        <a:lstStyle/>
        <a:p>
          <a:r>
            <a:rPr lang="cs-CZ" sz="2400" i="1" dirty="0" smtClean="0">
              <a:latin typeface="Candara" pitchFamily="34" charset="0"/>
            </a:rPr>
            <a:t>Ozimá</a:t>
          </a:r>
          <a:endParaRPr lang="cs-CZ" sz="2400" i="1" dirty="0">
            <a:latin typeface="Candara" pitchFamily="34" charset="0"/>
          </a:endParaRPr>
        </a:p>
      </dgm:t>
    </dgm:pt>
    <dgm:pt modelId="{9C74C696-815A-4342-B582-B57CB07CFA4A}" type="parTrans" cxnId="{080B107A-6407-48BC-8A13-4FC275FBAE39}">
      <dgm:prSet/>
      <dgm:spPr/>
      <dgm:t>
        <a:bodyPr/>
        <a:lstStyle/>
        <a:p>
          <a:endParaRPr lang="cs-CZ"/>
        </a:p>
      </dgm:t>
    </dgm:pt>
    <dgm:pt modelId="{3DDA95B9-56FE-4EE7-9AA8-1216F5B4B5CF}" type="sibTrans" cxnId="{080B107A-6407-48BC-8A13-4FC275FBAE39}">
      <dgm:prSet/>
      <dgm:spPr/>
      <dgm:t>
        <a:bodyPr/>
        <a:lstStyle/>
        <a:p>
          <a:endParaRPr lang="cs-CZ"/>
        </a:p>
      </dgm:t>
    </dgm:pt>
    <dgm:pt modelId="{03640083-1CB2-436D-A0BD-AE2520012C7B}">
      <dgm:prSet phldrT="[Text]" custT="1"/>
      <dgm:spPr/>
      <dgm:t>
        <a:bodyPr/>
        <a:lstStyle/>
        <a:p>
          <a:r>
            <a:rPr lang="cs-CZ" sz="3200" b="1" i="1" dirty="0" smtClean="0">
              <a:latin typeface="Candara" pitchFamily="34" charset="0"/>
            </a:rPr>
            <a:t>dvouletá</a:t>
          </a:r>
          <a:endParaRPr lang="cs-CZ" sz="3200" b="1" i="1" dirty="0">
            <a:latin typeface="Candara" pitchFamily="34" charset="0"/>
          </a:endParaRPr>
        </a:p>
      </dgm:t>
    </dgm:pt>
    <dgm:pt modelId="{90484C42-50D0-4469-80B7-DFE3755138EB}" type="parTrans" cxnId="{D4E8CFF5-A07D-4047-B8C5-D26E486BDC92}">
      <dgm:prSet/>
      <dgm:spPr/>
      <dgm:t>
        <a:bodyPr/>
        <a:lstStyle/>
        <a:p>
          <a:endParaRPr lang="cs-CZ"/>
        </a:p>
      </dgm:t>
    </dgm:pt>
    <dgm:pt modelId="{F0F4F886-5A4B-4AE5-ACE1-A5264FD43FD1}" type="sibTrans" cxnId="{D4E8CFF5-A07D-4047-B8C5-D26E486BDC92}">
      <dgm:prSet/>
      <dgm:spPr/>
      <dgm:t>
        <a:bodyPr/>
        <a:lstStyle/>
        <a:p>
          <a:endParaRPr lang="cs-CZ"/>
        </a:p>
      </dgm:t>
    </dgm:pt>
    <dgm:pt modelId="{D78C3424-10A3-40DE-93B3-B54E8265FC8F}">
      <dgm:prSet phldrT="[Text]" custT="1"/>
      <dgm:spPr/>
      <dgm:t>
        <a:bodyPr/>
        <a:lstStyle/>
        <a:p>
          <a:r>
            <a:rPr lang="cs-CZ" sz="3200" b="1" i="1" dirty="0" smtClean="0">
              <a:latin typeface="Candara" pitchFamily="34" charset="0"/>
            </a:rPr>
            <a:t>víceletá</a:t>
          </a:r>
          <a:endParaRPr lang="cs-CZ" sz="3200" b="1" i="1" dirty="0">
            <a:latin typeface="Candara" pitchFamily="34" charset="0"/>
          </a:endParaRPr>
        </a:p>
      </dgm:t>
    </dgm:pt>
    <dgm:pt modelId="{62C43FDB-A51F-4892-B865-A50B67DF3F9D}" type="parTrans" cxnId="{C3945C0C-8CEC-49DC-9AB1-EB2354DB79F2}">
      <dgm:prSet/>
      <dgm:spPr/>
      <dgm:t>
        <a:bodyPr/>
        <a:lstStyle/>
        <a:p>
          <a:endParaRPr lang="cs-CZ"/>
        </a:p>
      </dgm:t>
    </dgm:pt>
    <dgm:pt modelId="{77F0C3BB-B485-408A-8D8D-A82CB3A7C5FD}" type="sibTrans" cxnId="{C3945C0C-8CEC-49DC-9AB1-EB2354DB79F2}">
      <dgm:prSet/>
      <dgm:spPr/>
      <dgm:t>
        <a:bodyPr/>
        <a:lstStyle/>
        <a:p>
          <a:endParaRPr lang="cs-CZ"/>
        </a:p>
      </dgm:t>
    </dgm:pt>
    <dgm:pt modelId="{3B4BD5E5-7BAC-438A-9CDA-00FFCF299401}">
      <dgm:prSet phldrT="[Text]" custT="1"/>
      <dgm:spPr/>
      <dgm:t>
        <a:bodyPr/>
        <a:lstStyle/>
        <a:p>
          <a:r>
            <a:rPr lang="cs-CZ" sz="2400" i="1" dirty="0" smtClean="0">
              <a:latin typeface="Candara" pitchFamily="34" charset="0"/>
            </a:rPr>
            <a:t>Jarní</a:t>
          </a:r>
          <a:endParaRPr lang="cs-CZ" sz="2400" i="1" dirty="0">
            <a:latin typeface="Candara" pitchFamily="34" charset="0"/>
          </a:endParaRPr>
        </a:p>
      </dgm:t>
    </dgm:pt>
    <dgm:pt modelId="{9BBBFC33-E62E-4AEF-A1FC-3BF6261590E9}" type="parTrans" cxnId="{4CF386DB-F762-4549-8EDA-4A3CCCDBC548}">
      <dgm:prSet/>
      <dgm:spPr/>
      <dgm:t>
        <a:bodyPr/>
        <a:lstStyle/>
        <a:p>
          <a:endParaRPr lang="cs-CZ"/>
        </a:p>
      </dgm:t>
    </dgm:pt>
    <dgm:pt modelId="{3D325686-0828-4DE9-8D29-24C52736AB2E}" type="sibTrans" cxnId="{4CF386DB-F762-4549-8EDA-4A3CCCDBC548}">
      <dgm:prSet/>
      <dgm:spPr/>
      <dgm:t>
        <a:bodyPr/>
        <a:lstStyle/>
        <a:p>
          <a:endParaRPr lang="cs-CZ"/>
        </a:p>
      </dgm:t>
    </dgm:pt>
    <dgm:pt modelId="{AA9A3DB1-AF83-4D56-BAD5-2C61AEDC33BE}">
      <dgm:prSet phldrT="[Text]" custT="1"/>
      <dgm:spPr/>
      <dgm:t>
        <a:bodyPr/>
        <a:lstStyle/>
        <a:p>
          <a:r>
            <a:rPr lang="cs-CZ" sz="3600" b="1" i="1" dirty="0" smtClean="0">
              <a:latin typeface="Candara" pitchFamily="34" charset="0"/>
            </a:rPr>
            <a:t>Plodina</a:t>
          </a:r>
          <a:endParaRPr lang="cs-CZ" sz="3600" b="1" i="1" dirty="0">
            <a:latin typeface="Candara" pitchFamily="34" charset="0"/>
          </a:endParaRPr>
        </a:p>
      </dgm:t>
    </dgm:pt>
    <dgm:pt modelId="{36D37500-E76F-4D04-9E9C-940D55C3617A}" type="parTrans" cxnId="{8954467F-42C2-47C3-9DE4-584B77B36F89}">
      <dgm:prSet/>
      <dgm:spPr/>
      <dgm:t>
        <a:bodyPr/>
        <a:lstStyle/>
        <a:p>
          <a:endParaRPr lang="cs-CZ"/>
        </a:p>
      </dgm:t>
    </dgm:pt>
    <dgm:pt modelId="{C05A3463-A165-4DB8-8934-818ADB076476}" type="sibTrans" cxnId="{8954467F-42C2-47C3-9DE4-584B77B36F89}">
      <dgm:prSet/>
      <dgm:spPr/>
      <dgm:t>
        <a:bodyPr/>
        <a:lstStyle/>
        <a:p>
          <a:endParaRPr lang="cs-CZ"/>
        </a:p>
      </dgm:t>
    </dgm:pt>
    <dgm:pt modelId="{89744C41-FBDB-4525-AB3C-2B7B6AC1EF3A}" type="pres">
      <dgm:prSet presAssocID="{54302EA0-F198-410D-B761-5B4CF1685C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E5D3B474-CAF3-467F-894B-7DCE71F72ECD}" type="pres">
      <dgm:prSet presAssocID="{AA9A3DB1-AF83-4D56-BAD5-2C61AEDC33BE}" presName="thickLine" presStyleLbl="alignNode1" presStyleIdx="0" presStyleCnt="1"/>
      <dgm:spPr/>
    </dgm:pt>
    <dgm:pt modelId="{393DEEDA-1690-40F1-9CF7-FCD5B51BB687}" type="pres">
      <dgm:prSet presAssocID="{AA9A3DB1-AF83-4D56-BAD5-2C61AEDC33BE}" presName="horz1" presStyleCnt="0"/>
      <dgm:spPr/>
    </dgm:pt>
    <dgm:pt modelId="{0C0280E5-D108-4DDE-81B4-4BFD06DFBA9E}" type="pres">
      <dgm:prSet presAssocID="{AA9A3DB1-AF83-4D56-BAD5-2C61AEDC33BE}" presName="tx1" presStyleLbl="revTx" presStyleIdx="0" presStyleCnt="6" custScaleX="197892"/>
      <dgm:spPr/>
      <dgm:t>
        <a:bodyPr/>
        <a:lstStyle/>
        <a:p>
          <a:endParaRPr lang="cs-CZ"/>
        </a:p>
      </dgm:t>
    </dgm:pt>
    <dgm:pt modelId="{EE68915D-8AF1-4A45-B827-971B3D67201A}" type="pres">
      <dgm:prSet presAssocID="{AA9A3DB1-AF83-4D56-BAD5-2C61AEDC33BE}" presName="vert1" presStyleCnt="0"/>
      <dgm:spPr/>
    </dgm:pt>
    <dgm:pt modelId="{14D261FB-1B19-400F-9637-BABAFD074D41}" type="pres">
      <dgm:prSet presAssocID="{F0A4B369-C08A-4E62-B003-555844D0AE0E}" presName="vertSpace2a" presStyleCnt="0"/>
      <dgm:spPr/>
    </dgm:pt>
    <dgm:pt modelId="{3B291D63-7B96-4CB1-819A-B573BADFD6B6}" type="pres">
      <dgm:prSet presAssocID="{F0A4B369-C08A-4E62-B003-555844D0AE0E}" presName="horz2" presStyleCnt="0"/>
      <dgm:spPr/>
    </dgm:pt>
    <dgm:pt modelId="{19127C45-0F5A-4B8D-8EB7-60FC264AEA7C}" type="pres">
      <dgm:prSet presAssocID="{F0A4B369-C08A-4E62-B003-555844D0AE0E}" presName="horzSpace2" presStyleCnt="0"/>
      <dgm:spPr/>
    </dgm:pt>
    <dgm:pt modelId="{28498571-A35F-4A35-BC16-813B57444D40}" type="pres">
      <dgm:prSet presAssocID="{F0A4B369-C08A-4E62-B003-555844D0AE0E}" presName="tx2" presStyleLbl="revTx" presStyleIdx="1" presStyleCnt="6"/>
      <dgm:spPr/>
      <dgm:t>
        <a:bodyPr/>
        <a:lstStyle/>
        <a:p>
          <a:endParaRPr lang="cs-CZ"/>
        </a:p>
      </dgm:t>
    </dgm:pt>
    <dgm:pt modelId="{A22E230B-04CC-492B-A428-8438AAE0688C}" type="pres">
      <dgm:prSet presAssocID="{F0A4B369-C08A-4E62-B003-555844D0AE0E}" presName="vert2" presStyleCnt="0"/>
      <dgm:spPr/>
    </dgm:pt>
    <dgm:pt modelId="{33EE3A76-4176-4661-A20C-7DF7C525D27F}" type="pres">
      <dgm:prSet presAssocID="{3F912037-AD3C-4E39-8970-94C4565707C5}" presName="horz3" presStyleCnt="0"/>
      <dgm:spPr/>
    </dgm:pt>
    <dgm:pt modelId="{6C2BD547-0D79-43D0-97A6-08DE16E5F55F}" type="pres">
      <dgm:prSet presAssocID="{3F912037-AD3C-4E39-8970-94C4565707C5}" presName="horzSpace3" presStyleCnt="0"/>
      <dgm:spPr/>
    </dgm:pt>
    <dgm:pt modelId="{76D48F13-CB27-4DCE-A248-67BF0C9B7CDD}" type="pres">
      <dgm:prSet presAssocID="{3F912037-AD3C-4E39-8970-94C4565707C5}" presName="tx3" presStyleLbl="revTx" presStyleIdx="2" presStyleCnt="6"/>
      <dgm:spPr/>
      <dgm:t>
        <a:bodyPr/>
        <a:lstStyle/>
        <a:p>
          <a:endParaRPr lang="cs-CZ"/>
        </a:p>
      </dgm:t>
    </dgm:pt>
    <dgm:pt modelId="{9DA97621-B64D-4A6D-AA15-B1A8183F66FC}" type="pres">
      <dgm:prSet presAssocID="{3F912037-AD3C-4E39-8970-94C4565707C5}" presName="vert3" presStyleCnt="0"/>
      <dgm:spPr/>
    </dgm:pt>
    <dgm:pt modelId="{D6AFDA32-6D1B-490C-BC92-BDA0782D6053}" type="pres">
      <dgm:prSet presAssocID="{3DDA95B9-56FE-4EE7-9AA8-1216F5B4B5CF}" presName="thinLine3" presStyleLbl="callout" presStyleIdx="0" presStyleCnt="4"/>
      <dgm:spPr/>
    </dgm:pt>
    <dgm:pt modelId="{16E95A34-328A-4408-A343-03582F97E3AF}" type="pres">
      <dgm:prSet presAssocID="{3B4BD5E5-7BAC-438A-9CDA-00FFCF299401}" presName="horz3" presStyleCnt="0"/>
      <dgm:spPr/>
    </dgm:pt>
    <dgm:pt modelId="{20CCBDC9-F62D-4E7F-8A3B-911CB4BB9960}" type="pres">
      <dgm:prSet presAssocID="{3B4BD5E5-7BAC-438A-9CDA-00FFCF299401}" presName="horzSpace3" presStyleCnt="0"/>
      <dgm:spPr/>
    </dgm:pt>
    <dgm:pt modelId="{BE6B64D6-BD0C-4F2B-9FDD-FDC6E2BF5F2D}" type="pres">
      <dgm:prSet presAssocID="{3B4BD5E5-7BAC-438A-9CDA-00FFCF299401}" presName="tx3" presStyleLbl="revTx" presStyleIdx="3" presStyleCnt="6"/>
      <dgm:spPr/>
      <dgm:t>
        <a:bodyPr/>
        <a:lstStyle/>
        <a:p>
          <a:endParaRPr lang="cs-CZ"/>
        </a:p>
      </dgm:t>
    </dgm:pt>
    <dgm:pt modelId="{A31FBDB1-1E34-4241-A87B-04A96110FB94}" type="pres">
      <dgm:prSet presAssocID="{3B4BD5E5-7BAC-438A-9CDA-00FFCF299401}" presName="vert3" presStyleCnt="0"/>
      <dgm:spPr/>
    </dgm:pt>
    <dgm:pt modelId="{4025705B-F919-457D-B780-E59DFC5E2312}" type="pres">
      <dgm:prSet presAssocID="{F0A4B369-C08A-4E62-B003-555844D0AE0E}" presName="thinLine2b" presStyleLbl="callout" presStyleIdx="1" presStyleCnt="4"/>
      <dgm:spPr/>
    </dgm:pt>
    <dgm:pt modelId="{D62E9C4F-3D18-4094-95AA-ED3093B71FB0}" type="pres">
      <dgm:prSet presAssocID="{F0A4B369-C08A-4E62-B003-555844D0AE0E}" presName="vertSpace2b" presStyleCnt="0"/>
      <dgm:spPr/>
    </dgm:pt>
    <dgm:pt modelId="{E48CEC59-C818-4B51-A438-4B1B8516C830}" type="pres">
      <dgm:prSet presAssocID="{03640083-1CB2-436D-A0BD-AE2520012C7B}" presName="horz2" presStyleCnt="0"/>
      <dgm:spPr/>
    </dgm:pt>
    <dgm:pt modelId="{CE1D0E3D-0F14-47AF-984A-832FF55C305D}" type="pres">
      <dgm:prSet presAssocID="{03640083-1CB2-436D-A0BD-AE2520012C7B}" presName="horzSpace2" presStyleCnt="0"/>
      <dgm:spPr/>
    </dgm:pt>
    <dgm:pt modelId="{10810648-0590-457C-96CA-4EF23E88A668}" type="pres">
      <dgm:prSet presAssocID="{03640083-1CB2-436D-A0BD-AE2520012C7B}" presName="tx2" presStyleLbl="revTx" presStyleIdx="4" presStyleCnt="6"/>
      <dgm:spPr/>
      <dgm:t>
        <a:bodyPr/>
        <a:lstStyle/>
        <a:p>
          <a:endParaRPr lang="cs-CZ"/>
        </a:p>
      </dgm:t>
    </dgm:pt>
    <dgm:pt modelId="{1CC37E85-081B-45D2-9F38-1EE734C5E885}" type="pres">
      <dgm:prSet presAssocID="{03640083-1CB2-436D-A0BD-AE2520012C7B}" presName="vert2" presStyleCnt="0"/>
      <dgm:spPr/>
    </dgm:pt>
    <dgm:pt modelId="{CC1AEC55-5CB9-4A3B-B818-F2FAA13D41C9}" type="pres">
      <dgm:prSet presAssocID="{03640083-1CB2-436D-A0BD-AE2520012C7B}" presName="thinLine2b" presStyleLbl="callout" presStyleIdx="2" presStyleCnt="4"/>
      <dgm:spPr/>
    </dgm:pt>
    <dgm:pt modelId="{B3572EEF-F82B-415A-9B6E-3229CBC2B2D1}" type="pres">
      <dgm:prSet presAssocID="{03640083-1CB2-436D-A0BD-AE2520012C7B}" presName="vertSpace2b" presStyleCnt="0"/>
      <dgm:spPr/>
    </dgm:pt>
    <dgm:pt modelId="{6EE1845C-73E3-4DD2-8B51-2803F9C8F0BD}" type="pres">
      <dgm:prSet presAssocID="{D78C3424-10A3-40DE-93B3-B54E8265FC8F}" presName="horz2" presStyleCnt="0"/>
      <dgm:spPr/>
    </dgm:pt>
    <dgm:pt modelId="{879F431A-172E-4726-823A-D8E2361B8CC3}" type="pres">
      <dgm:prSet presAssocID="{D78C3424-10A3-40DE-93B3-B54E8265FC8F}" presName="horzSpace2" presStyleCnt="0"/>
      <dgm:spPr/>
    </dgm:pt>
    <dgm:pt modelId="{C7851BDF-AE84-4DBF-9590-1162B07069FB}" type="pres">
      <dgm:prSet presAssocID="{D78C3424-10A3-40DE-93B3-B54E8265FC8F}" presName="tx2" presStyleLbl="revTx" presStyleIdx="5" presStyleCnt="6"/>
      <dgm:spPr/>
      <dgm:t>
        <a:bodyPr/>
        <a:lstStyle/>
        <a:p>
          <a:endParaRPr lang="cs-CZ"/>
        </a:p>
      </dgm:t>
    </dgm:pt>
    <dgm:pt modelId="{E25EA65E-AF96-4A4C-87C2-329194714ED0}" type="pres">
      <dgm:prSet presAssocID="{D78C3424-10A3-40DE-93B3-B54E8265FC8F}" presName="vert2" presStyleCnt="0"/>
      <dgm:spPr/>
    </dgm:pt>
    <dgm:pt modelId="{D6190751-6E10-4290-903B-360A76319197}" type="pres">
      <dgm:prSet presAssocID="{D78C3424-10A3-40DE-93B3-B54E8265FC8F}" presName="thinLine2b" presStyleLbl="callout" presStyleIdx="3" presStyleCnt="4"/>
      <dgm:spPr/>
    </dgm:pt>
    <dgm:pt modelId="{3262E1BE-C93E-4707-8D18-D5C396524736}" type="pres">
      <dgm:prSet presAssocID="{D78C3424-10A3-40DE-93B3-B54E8265FC8F}" presName="vertSpace2b" presStyleCnt="0"/>
      <dgm:spPr/>
    </dgm:pt>
  </dgm:ptLst>
  <dgm:cxnLst>
    <dgm:cxn modelId="{A3DCFDAF-751B-4F35-9A4D-764E04027F72}" type="presOf" srcId="{AA9A3DB1-AF83-4D56-BAD5-2C61AEDC33BE}" destId="{0C0280E5-D108-4DDE-81B4-4BFD06DFBA9E}" srcOrd="0" destOrd="0" presId="urn:microsoft.com/office/officeart/2008/layout/LinedList"/>
    <dgm:cxn modelId="{F04415FD-B096-4B39-891E-9C64F82A291E}" type="presOf" srcId="{F0A4B369-C08A-4E62-B003-555844D0AE0E}" destId="{28498571-A35F-4A35-BC16-813B57444D40}" srcOrd="0" destOrd="0" presId="urn:microsoft.com/office/officeart/2008/layout/LinedList"/>
    <dgm:cxn modelId="{9A828946-2DAB-4D75-A1D4-F2B4C23E4BB9}" srcId="{AA9A3DB1-AF83-4D56-BAD5-2C61AEDC33BE}" destId="{F0A4B369-C08A-4E62-B003-555844D0AE0E}" srcOrd="0" destOrd="0" parTransId="{DD447B65-FFDB-4D6F-9C2B-0E7C68BF78D2}" sibTransId="{34EE9F32-7370-4A29-96AD-6D61AECF7C10}"/>
    <dgm:cxn modelId="{18957690-6F28-49DE-9D30-9D33B209863D}" type="presOf" srcId="{03640083-1CB2-436D-A0BD-AE2520012C7B}" destId="{10810648-0590-457C-96CA-4EF23E88A668}" srcOrd="0" destOrd="0" presId="urn:microsoft.com/office/officeart/2008/layout/LinedList"/>
    <dgm:cxn modelId="{080B107A-6407-48BC-8A13-4FC275FBAE39}" srcId="{F0A4B369-C08A-4E62-B003-555844D0AE0E}" destId="{3F912037-AD3C-4E39-8970-94C4565707C5}" srcOrd="0" destOrd="0" parTransId="{9C74C696-815A-4342-B582-B57CB07CFA4A}" sibTransId="{3DDA95B9-56FE-4EE7-9AA8-1216F5B4B5CF}"/>
    <dgm:cxn modelId="{C3945C0C-8CEC-49DC-9AB1-EB2354DB79F2}" srcId="{AA9A3DB1-AF83-4D56-BAD5-2C61AEDC33BE}" destId="{D78C3424-10A3-40DE-93B3-B54E8265FC8F}" srcOrd="2" destOrd="0" parTransId="{62C43FDB-A51F-4892-B865-A50B67DF3F9D}" sibTransId="{77F0C3BB-B485-408A-8D8D-A82CB3A7C5FD}"/>
    <dgm:cxn modelId="{673E371E-F4E1-4751-9F16-C12307174751}" type="presOf" srcId="{3B4BD5E5-7BAC-438A-9CDA-00FFCF299401}" destId="{BE6B64D6-BD0C-4F2B-9FDD-FDC6E2BF5F2D}" srcOrd="0" destOrd="0" presId="urn:microsoft.com/office/officeart/2008/layout/LinedList"/>
    <dgm:cxn modelId="{BAFF6D37-7806-4372-B0D9-E00EC3EA0339}" type="presOf" srcId="{3F912037-AD3C-4E39-8970-94C4565707C5}" destId="{76D48F13-CB27-4DCE-A248-67BF0C9B7CDD}" srcOrd="0" destOrd="0" presId="urn:microsoft.com/office/officeart/2008/layout/LinedList"/>
    <dgm:cxn modelId="{4CF386DB-F762-4549-8EDA-4A3CCCDBC548}" srcId="{F0A4B369-C08A-4E62-B003-555844D0AE0E}" destId="{3B4BD5E5-7BAC-438A-9CDA-00FFCF299401}" srcOrd="1" destOrd="0" parTransId="{9BBBFC33-E62E-4AEF-A1FC-3BF6261590E9}" sibTransId="{3D325686-0828-4DE9-8D29-24C52736AB2E}"/>
    <dgm:cxn modelId="{8954467F-42C2-47C3-9DE4-584B77B36F89}" srcId="{54302EA0-F198-410D-B761-5B4CF1685C5A}" destId="{AA9A3DB1-AF83-4D56-BAD5-2C61AEDC33BE}" srcOrd="0" destOrd="0" parTransId="{36D37500-E76F-4D04-9E9C-940D55C3617A}" sibTransId="{C05A3463-A165-4DB8-8934-818ADB076476}"/>
    <dgm:cxn modelId="{D71395D7-D655-4D26-9DAB-3548D6AFDAC9}" type="presOf" srcId="{D78C3424-10A3-40DE-93B3-B54E8265FC8F}" destId="{C7851BDF-AE84-4DBF-9590-1162B07069FB}" srcOrd="0" destOrd="0" presId="urn:microsoft.com/office/officeart/2008/layout/LinedList"/>
    <dgm:cxn modelId="{D4E8CFF5-A07D-4047-B8C5-D26E486BDC92}" srcId="{AA9A3DB1-AF83-4D56-BAD5-2C61AEDC33BE}" destId="{03640083-1CB2-436D-A0BD-AE2520012C7B}" srcOrd="1" destOrd="0" parTransId="{90484C42-50D0-4469-80B7-DFE3755138EB}" sibTransId="{F0F4F886-5A4B-4AE5-ACE1-A5264FD43FD1}"/>
    <dgm:cxn modelId="{3B48408C-50E9-4162-B686-E0BDBCC91A0A}" type="presOf" srcId="{54302EA0-F198-410D-B761-5B4CF1685C5A}" destId="{89744C41-FBDB-4525-AB3C-2B7B6AC1EF3A}" srcOrd="0" destOrd="0" presId="urn:microsoft.com/office/officeart/2008/layout/LinedList"/>
    <dgm:cxn modelId="{FF111A13-BCF0-4F42-AEDE-18D32DC5DF58}" type="presParOf" srcId="{89744C41-FBDB-4525-AB3C-2B7B6AC1EF3A}" destId="{E5D3B474-CAF3-467F-894B-7DCE71F72ECD}" srcOrd="0" destOrd="0" presId="urn:microsoft.com/office/officeart/2008/layout/LinedList"/>
    <dgm:cxn modelId="{67137A7A-B44A-42B6-8A19-4F8F139E70FE}" type="presParOf" srcId="{89744C41-FBDB-4525-AB3C-2B7B6AC1EF3A}" destId="{393DEEDA-1690-40F1-9CF7-FCD5B51BB687}" srcOrd="1" destOrd="0" presId="urn:microsoft.com/office/officeart/2008/layout/LinedList"/>
    <dgm:cxn modelId="{22E258D6-B26E-422F-A38A-5302914B6E6E}" type="presParOf" srcId="{393DEEDA-1690-40F1-9CF7-FCD5B51BB687}" destId="{0C0280E5-D108-4DDE-81B4-4BFD06DFBA9E}" srcOrd="0" destOrd="0" presId="urn:microsoft.com/office/officeart/2008/layout/LinedList"/>
    <dgm:cxn modelId="{5B5FD1E8-7790-411B-A15E-3A33677D0966}" type="presParOf" srcId="{393DEEDA-1690-40F1-9CF7-FCD5B51BB687}" destId="{EE68915D-8AF1-4A45-B827-971B3D67201A}" srcOrd="1" destOrd="0" presId="urn:microsoft.com/office/officeart/2008/layout/LinedList"/>
    <dgm:cxn modelId="{339C2DC1-5637-424D-8333-018C05340842}" type="presParOf" srcId="{EE68915D-8AF1-4A45-B827-971B3D67201A}" destId="{14D261FB-1B19-400F-9637-BABAFD074D41}" srcOrd="0" destOrd="0" presId="urn:microsoft.com/office/officeart/2008/layout/LinedList"/>
    <dgm:cxn modelId="{2E16C7C5-DC4B-45BE-999B-EBF2FB2C84C3}" type="presParOf" srcId="{EE68915D-8AF1-4A45-B827-971B3D67201A}" destId="{3B291D63-7B96-4CB1-819A-B573BADFD6B6}" srcOrd="1" destOrd="0" presId="urn:microsoft.com/office/officeart/2008/layout/LinedList"/>
    <dgm:cxn modelId="{DD2A6824-E540-44A0-9F03-ECFA21E712ED}" type="presParOf" srcId="{3B291D63-7B96-4CB1-819A-B573BADFD6B6}" destId="{19127C45-0F5A-4B8D-8EB7-60FC264AEA7C}" srcOrd="0" destOrd="0" presId="urn:microsoft.com/office/officeart/2008/layout/LinedList"/>
    <dgm:cxn modelId="{1EE9E6C1-1CC5-4C16-A311-8DFDACD8012E}" type="presParOf" srcId="{3B291D63-7B96-4CB1-819A-B573BADFD6B6}" destId="{28498571-A35F-4A35-BC16-813B57444D40}" srcOrd="1" destOrd="0" presId="urn:microsoft.com/office/officeart/2008/layout/LinedList"/>
    <dgm:cxn modelId="{14115B3E-1CC4-4446-B562-341959BC6B47}" type="presParOf" srcId="{3B291D63-7B96-4CB1-819A-B573BADFD6B6}" destId="{A22E230B-04CC-492B-A428-8438AAE0688C}" srcOrd="2" destOrd="0" presId="urn:microsoft.com/office/officeart/2008/layout/LinedList"/>
    <dgm:cxn modelId="{AA714725-9191-483D-98AB-5622F212F5E9}" type="presParOf" srcId="{A22E230B-04CC-492B-A428-8438AAE0688C}" destId="{33EE3A76-4176-4661-A20C-7DF7C525D27F}" srcOrd="0" destOrd="0" presId="urn:microsoft.com/office/officeart/2008/layout/LinedList"/>
    <dgm:cxn modelId="{76097D70-50A5-4232-A497-D9D0F7A1CDD5}" type="presParOf" srcId="{33EE3A76-4176-4661-A20C-7DF7C525D27F}" destId="{6C2BD547-0D79-43D0-97A6-08DE16E5F55F}" srcOrd="0" destOrd="0" presId="urn:microsoft.com/office/officeart/2008/layout/LinedList"/>
    <dgm:cxn modelId="{AB2A52D6-4C30-4A9E-A8E2-33D476FA6933}" type="presParOf" srcId="{33EE3A76-4176-4661-A20C-7DF7C525D27F}" destId="{76D48F13-CB27-4DCE-A248-67BF0C9B7CDD}" srcOrd="1" destOrd="0" presId="urn:microsoft.com/office/officeart/2008/layout/LinedList"/>
    <dgm:cxn modelId="{11047B12-0FF0-41AB-9EDD-D4E3E0F99D19}" type="presParOf" srcId="{33EE3A76-4176-4661-A20C-7DF7C525D27F}" destId="{9DA97621-B64D-4A6D-AA15-B1A8183F66FC}" srcOrd="2" destOrd="0" presId="urn:microsoft.com/office/officeart/2008/layout/LinedList"/>
    <dgm:cxn modelId="{1825998C-B5F7-4EE9-8744-3340F59806E3}" type="presParOf" srcId="{A22E230B-04CC-492B-A428-8438AAE0688C}" destId="{D6AFDA32-6D1B-490C-BC92-BDA0782D6053}" srcOrd="1" destOrd="0" presId="urn:microsoft.com/office/officeart/2008/layout/LinedList"/>
    <dgm:cxn modelId="{E9A8A48B-B27D-449A-8EFF-D8A8960AC608}" type="presParOf" srcId="{A22E230B-04CC-492B-A428-8438AAE0688C}" destId="{16E95A34-328A-4408-A343-03582F97E3AF}" srcOrd="2" destOrd="0" presId="urn:microsoft.com/office/officeart/2008/layout/LinedList"/>
    <dgm:cxn modelId="{49E73C14-453C-487D-9905-580CFF33206E}" type="presParOf" srcId="{16E95A34-328A-4408-A343-03582F97E3AF}" destId="{20CCBDC9-F62D-4E7F-8A3B-911CB4BB9960}" srcOrd="0" destOrd="0" presId="urn:microsoft.com/office/officeart/2008/layout/LinedList"/>
    <dgm:cxn modelId="{AF1FDE38-C9FA-48F9-BC4F-48619A064D1C}" type="presParOf" srcId="{16E95A34-328A-4408-A343-03582F97E3AF}" destId="{BE6B64D6-BD0C-4F2B-9FDD-FDC6E2BF5F2D}" srcOrd="1" destOrd="0" presId="urn:microsoft.com/office/officeart/2008/layout/LinedList"/>
    <dgm:cxn modelId="{23D307FB-1845-41EE-B1DB-174B3E4A8701}" type="presParOf" srcId="{16E95A34-328A-4408-A343-03582F97E3AF}" destId="{A31FBDB1-1E34-4241-A87B-04A96110FB94}" srcOrd="2" destOrd="0" presId="urn:microsoft.com/office/officeart/2008/layout/LinedList"/>
    <dgm:cxn modelId="{0FCE5F96-DEFC-4117-ACED-A80191F4C406}" type="presParOf" srcId="{EE68915D-8AF1-4A45-B827-971B3D67201A}" destId="{4025705B-F919-457D-B780-E59DFC5E2312}" srcOrd="2" destOrd="0" presId="urn:microsoft.com/office/officeart/2008/layout/LinedList"/>
    <dgm:cxn modelId="{7B6E2864-E6A3-4326-87C9-86D83095064E}" type="presParOf" srcId="{EE68915D-8AF1-4A45-B827-971B3D67201A}" destId="{D62E9C4F-3D18-4094-95AA-ED3093B71FB0}" srcOrd="3" destOrd="0" presId="urn:microsoft.com/office/officeart/2008/layout/LinedList"/>
    <dgm:cxn modelId="{F8E4D771-0713-4CC0-8806-F9C07C99843E}" type="presParOf" srcId="{EE68915D-8AF1-4A45-B827-971B3D67201A}" destId="{E48CEC59-C818-4B51-A438-4B1B8516C830}" srcOrd="4" destOrd="0" presId="urn:microsoft.com/office/officeart/2008/layout/LinedList"/>
    <dgm:cxn modelId="{18897614-8029-43AD-AEAA-912CBCF6E4BC}" type="presParOf" srcId="{E48CEC59-C818-4B51-A438-4B1B8516C830}" destId="{CE1D0E3D-0F14-47AF-984A-832FF55C305D}" srcOrd="0" destOrd="0" presId="urn:microsoft.com/office/officeart/2008/layout/LinedList"/>
    <dgm:cxn modelId="{4273EE91-ECD1-4D54-BBCB-AD13C3994D31}" type="presParOf" srcId="{E48CEC59-C818-4B51-A438-4B1B8516C830}" destId="{10810648-0590-457C-96CA-4EF23E88A668}" srcOrd="1" destOrd="0" presId="urn:microsoft.com/office/officeart/2008/layout/LinedList"/>
    <dgm:cxn modelId="{728EFB59-5EE4-4999-BF5B-A4EE002263A9}" type="presParOf" srcId="{E48CEC59-C818-4B51-A438-4B1B8516C830}" destId="{1CC37E85-081B-45D2-9F38-1EE734C5E885}" srcOrd="2" destOrd="0" presId="urn:microsoft.com/office/officeart/2008/layout/LinedList"/>
    <dgm:cxn modelId="{F7622505-7D1A-43C3-8688-0C1731297D0B}" type="presParOf" srcId="{EE68915D-8AF1-4A45-B827-971B3D67201A}" destId="{CC1AEC55-5CB9-4A3B-B818-F2FAA13D41C9}" srcOrd="5" destOrd="0" presId="urn:microsoft.com/office/officeart/2008/layout/LinedList"/>
    <dgm:cxn modelId="{4E4C1DD8-0468-41E2-A23D-6FC9EC88E288}" type="presParOf" srcId="{EE68915D-8AF1-4A45-B827-971B3D67201A}" destId="{B3572EEF-F82B-415A-9B6E-3229CBC2B2D1}" srcOrd="6" destOrd="0" presId="urn:microsoft.com/office/officeart/2008/layout/LinedList"/>
    <dgm:cxn modelId="{437265D8-A335-45B9-A39B-2F4D1A02C4A4}" type="presParOf" srcId="{EE68915D-8AF1-4A45-B827-971B3D67201A}" destId="{6EE1845C-73E3-4DD2-8B51-2803F9C8F0BD}" srcOrd="7" destOrd="0" presId="urn:microsoft.com/office/officeart/2008/layout/LinedList"/>
    <dgm:cxn modelId="{048BA606-3871-434F-89D9-5598522F2513}" type="presParOf" srcId="{6EE1845C-73E3-4DD2-8B51-2803F9C8F0BD}" destId="{879F431A-172E-4726-823A-D8E2361B8CC3}" srcOrd="0" destOrd="0" presId="urn:microsoft.com/office/officeart/2008/layout/LinedList"/>
    <dgm:cxn modelId="{D6B70139-E6D7-4F35-99F4-6804085C2C15}" type="presParOf" srcId="{6EE1845C-73E3-4DD2-8B51-2803F9C8F0BD}" destId="{C7851BDF-AE84-4DBF-9590-1162B07069FB}" srcOrd="1" destOrd="0" presId="urn:microsoft.com/office/officeart/2008/layout/LinedList"/>
    <dgm:cxn modelId="{44309EF1-3358-4656-AA91-1D3ADFB5A43A}" type="presParOf" srcId="{6EE1845C-73E3-4DD2-8B51-2803F9C8F0BD}" destId="{E25EA65E-AF96-4A4C-87C2-329194714ED0}" srcOrd="2" destOrd="0" presId="urn:microsoft.com/office/officeart/2008/layout/LinedList"/>
    <dgm:cxn modelId="{8041C635-14BB-4A96-86DC-E8DFA2768812}" type="presParOf" srcId="{EE68915D-8AF1-4A45-B827-971B3D67201A}" destId="{D6190751-6E10-4290-903B-360A76319197}" srcOrd="8" destOrd="0" presId="urn:microsoft.com/office/officeart/2008/layout/LinedList"/>
    <dgm:cxn modelId="{B43B39DA-815E-4B05-8ABB-1DDA1EF3327A}" type="presParOf" srcId="{EE68915D-8AF1-4A45-B827-971B3D67201A}" destId="{3262E1BE-C93E-4707-8D18-D5C39652473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3B474-CAF3-467F-894B-7DCE71F72ECD}">
      <dsp:nvSpPr>
        <dsp:cNvPr id="0" name=""/>
        <dsp:cNvSpPr/>
      </dsp:nvSpPr>
      <dsp:spPr>
        <a:xfrm>
          <a:off x="0" y="1406"/>
          <a:ext cx="67687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280E5-D108-4DDE-81B4-4BFD06DFBA9E}">
      <dsp:nvSpPr>
        <dsp:cNvPr id="0" name=""/>
        <dsp:cNvSpPr/>
      </dsp:nvSpPr>
      <dsp:spPr>
        <a:xfrm>
          <a:off x="0" y="1406"/>
          <a:ext cx="2239446" cy="2877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i="1" kern="1200" dirty="0" smtClean="0">
              <a:latin typeface="Candara" pitchFamily="34" charset="0"/>
            </a:rPr>
            <a:t>Plodina</a:t>
          </a:r>
          <a:endParaRPr lang="cs-CZ" sz="3600" b="1" i="1" kern="1200" dirty="0">
            <a:latin typeface="Candara" pitchFamily="34" charset="0"/>
          </a:endParaRPr>
        </a:p>
      </dsp:txBody>
      <dsp:txXfrm>
        <a:off x="0" y="1406"/>
        <a:ext cx="2239446" cy="2877507"/>
      </dsp:txXfrm>
    </dsp:sp>
    <dsp:sp modelId="{28498571-A35F-4A35-BC16-813B57444D40}">
      <dsp:nvSpPr>
        <dsp:cNvPr id="0" name=""/>
        <dsp:cNvSpPr/>
      </dsp:nvSpPr>
      <dsp:spPr>
        <a:xfrm>
          <a:off x="2324320" y="46367"/>
          <a:ext cx="2178427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i="1" kern="1200" dirty="0" smtClean="0">
              <a:latin typeface="Candara" pitchFamily="34" charset="0"/>
            </a:rPr>
            <a:t>Jednoletá  </a:t>
          </a:r>
          <a:endParaRPr lang="cs-CZ" sz="3200" b="1" i="1" kern="1200" dirty="0">
            <a:latin typeface="Candara" pitchFamily="34" charset="0"/>
          </a:endParaRPr>
        </a:p>
      </dsp:txBody>
      <dsp:txXfrm>
        <a:off x="2324320" y="46367"/>
        <a:ext cx="2178427" cy="899220"/>
      </dsp:txXfrm>
    </dsp:sp>
    <dsp:sp modelId="{76D48F13-CB27-4DCE-A248-67BF0C9B7CDD}">
      <dsp:nvSpPr>
        <dsp:cNvPr id="0" name=""/>
        <dsp:cNvSpPr/>
      </dsp:nvSpPr>
      <dsp:spPr>
        <a:xfrm>
          <a:off x="4587621" y="46367"/>
          <a:ext cx="2178427" cy="449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i="1" kern="1200" dirty="0" smtClean="0">
              <a:latin typeface="Candara" pitchFamily="34" charset="0"/>
            </a:rPr>
            <a:t>Ozimá</a:t>
          </a:r>
          <a:endParaRPr lang="cs-CZ" sz="2400" i="1" kern="1200" dirty="0">
            <a:latin typeface="Candara" pitchFamily="34" charset="0"/>
          </a:endParaRPr>
        </a:p>
      </dsp:txBody>
      <dsp:txXfrm>
        <a:off x="4587621" y="46367"/>
        <a:ext cx="2178427" cy="449610"/>
      </dsp:txXfrm>
    </dsp:sp>
    <dsp:sp modelId="{D6AFDA32-6D1B-490C-BC92-BDA0782D6053}">
      <dsp:nvSpPr>
        <dsp:cNvPr id="0" name=""/>
        <dsp:cNvSpPr/>
      </dsp:nvSpPr>
      <dsp:spPr>
        <a:xfrm>
          <a:off x="4502747" y="495977"/>
          <a:ext cx="2178427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64D6-BD0C-4F2B-9FDD-FDC6E2BF5F2D}">
      <dsp:nvSpPr>
        <dsp:cNvPr id="0" name=""/>
        <dsp:cNvSpPr/>
      </dsp:nvSpPr>
      <dsp:spPr>
        <a:xfrm>
          <a:off x="4587621" y="495977"/>
          <a:ext cx="2178427" cy="449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i="1" kern="1200" dirty="0" smtClean="0">
              <a:latin typeface="Candara" pitchFamily="34" charset="0"/>
            </a:rPr>
            <a:t>Jarní</a:t>
          </a:r>
          <a:endParaRPr lang="cs-CZ" sz="2400" i="1" kern="1200" dirty="0">
            <a:latin typeface="Candara" pitchFamily="34" charset="0"/>
          </a:endParaRPr>
        </a:p>
      </dsp:txBody>
      <dsp:txXfrm>
        <a:off x="4587621" y="495977"/>
        <a:ext cx="2178427" cy="449610"/>
      </dsp:txXfrm>
    </dsp:sp>
    <dsp:sp modelId="{4025705B-F919-457D-B780-E59DFC5E2312}">
      <dsp:nvSpPr>
        <dsp:cNvPr id="0" name=""/>
        <dsp:cNvSpPr/>
      </dsp:nvSpPr>
      <dsp:spPr>
        <a:xfrm>
          <a:off x="2239446" y="945588"/>
          <a:ext cx="452660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10648-0590-457C-96CA-4EF23E88A668}">
      <dsp:nvSpPr>
        <dsp:cNvPr id="0" name=""/>
        <dsp:cNvSpPr/>
      </dsp:nvSpPr>
      <dsp:spPr>
        <a:xfrm>
          <a:off x="2324320" y="990549"/>
          <a:ext cx="2178427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i="1" kern="1200" dirty="0" smtClean="0">
              <a:latin typeface="Candara" pitchFamily="34" charset="0"/>
            </a:rPr>
            <a:t>dvouletá</a:t>
          </a:r>
          <a:endParaRPr lang="cs-CZ" sz="3200" b="1" i="1" kern="1200" dirty="0">
            <a:latin typeface="Candara" pitchFamily="34" charset="0"/>
          </a:endParaRPr>
        </a:p>
      </dsp:txBody>
      <dsp:txXfrm>
        <a:off x="2324320" y="990549"/>
        <a:ext cx="2178427" cy="899220"/>
      </dsp:txXfrm>
    </dsp:sp>
    <dsp:sp modelId="{CC1AEC55-5CB9-4A3B-B818-F2FAA13D41C9}">
      <dsp:nvSpPr>
        <dsp:cNvPr id="0" name=""/>
        <dsp:cNvSpPr/>
      </dsp:nvSpPr>
      <dsp:spPr>
        <a:xfrm>
          <a:off x="2239446" y="1889770"/>
          <a:ext cx="452660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51BDF-AE84-4DBF-9590-1162B07069FB}">
      <dsp:nvSpPr>
        <dsp:cNvPr id="0" name=""/>
        <dsp:cNvSpPr/>
      </dsp:nvSpPr>
      <dsp:spPr>
        <a:xfrm>
          <a:off x="2324320" y="1934731"/>
          <a:ext cx="2178427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i="1" kern="1200" dirty="0" smtClean="0">
              <a:latin typeface="Candara" pitchFamily="34" charset="0"/>
            </a:rPr>
            <a:t>víceletá</a:t>
          </a:r>
          <a:endParaRPr lang="cs-CZ" sz="3200" b="1" i="1" kern="1200" dirty="0">
            <a:latin typeface="Candara" pitchFamily="34" charset="0"/>
          </a:endParaRPr>
        </a:p>
      </dsp:txBody>
      <dsp:txXfrm>
        <a:off x="2324320" y="1934731"/>
        <a:ext cx="2178427" cy="899220"/>
      </dsp:txXfrm>
    </dsp:sp>
    <dsp:sp modelId="{D6190751-6E10-4290-903B-360A76319197}">
      <dsp:nvSpPr>
        <dsp:cNvPr id="0" name=""/>
        <dsp:cNvSpPr/>
      </dsp:nvSpPr>
      <dsp:spPr>
        <a:xfrm>
          <a:off x="2239446" y="2833952"/>
          <a:ext cx="4526602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69D51-B677-48EF-A1AD-26EEB0E6D825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80161-6D5D-442C-A7F2-1DD65E3646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0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890AA1-9C37-44F3-A727-87C2254FC797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4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18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07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37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0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80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49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76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9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18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36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47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30629-191E-4666-8A06-73C24D18E210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C7ED-FB53-4D2B-89E1-57DCE164A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0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mendelu.cz/af_217_multitext/ke_stazeni/produkce/Osevni%20postupy.pdf" TargetMode="External"/><Relationship Id="rId2" Type="http://schemas.openxmlformats.org/officeDocument/2006/relationships/hyperlink" Target="http://www.eposcr.eu/wp-content/uploads/2011/04/ML01-Osevni-postup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2.mendelu.cz/af_217_multitext/ke_stazeni/produkce/" TargetMode="External"/><Relationship Id="rId4" Type="http://schemas.openxmlformats.org/officeDocument/2006/relationships/hyperlink" Target="http://www.bioinstitut.cz/documents/Pripravapozemkupredvysevem_seti_osivavosevnimpostupu.pdf%20dne%2020.6.201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Leteck%C3%BD_sn%C3%ADmek_obce_Boleho%C5%A1%C5%A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60350"/>
            <a:ext cx="6081712" cy="148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04514"/>
              </p:ext>
            </p:extLst>
          </p:nvPr>
        </p:nvGraphicFramePr>
        <p:xfrm>
          <a:off x="827088" y="2276475"/>
          <a:ext cx="7859712" cy="30416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32744"/>
                <a:gridCol w="5626968"/>
              </a:tblGrid>
              <a:tr h="9914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</a:rPr>
                        <a:t>Název školy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28" marR="628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Střední škola zahradnická a zemědělská Antonína Emanuela </a:t>
                      </a:r>
                      <a:r>
                        <a:rPr lang="cs-CZ" sz="1300" dirty="0" err="1">
                          <a:solidFill>
                            <a:schemeClr val="tx1"/>
                          </a:solidFill>
                          <a:effectLst/>
                        </a:rPr>
                        <a:t>Komerse</a:t>
                      </a: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</a:rPr>
                        <a:t>, Děčín – Libverda, příspěvková organizace, Českolipská 123, 405 02 Děčín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28" marR="62828" marT="0" marB="0">
                    <a:noFill/>
                  </a:tcPr>
                </a:tc>
              </a:tr>
              <a:tr h="495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28" marR="628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solidFill>
                            <a:schemeClr val="tx1"/>
                          </a:solidFill>
                          <a:effectLst/>
                        </a:rPr>
                        <a:t>CZ.1.07/1.5.00/34.0571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828" marR="62828" marT="0" marB="0">
                    <a:noFill/>
                  </a:tcPr>
                </a:tc>
              </a:tr>
              <a:tr h="1554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Název</a:t>
                      </a:r>
                      <a:r>
                        <a:rPr lang="cs-C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šablony </a:t>
                      </a: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klíčové </a:t>
                      </a:r>
                      <a:r>
                        <a:rPr lang="cs-C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aktivity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Vypracoval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Tématická</a:t>
                      </a:r>
                      <a:r>
                        <a:rPr lang="cs-C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oblast</a:t>
                      </a:r>
                      <a:endParaRPr lang="cs-CZ" sz="13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8" marR="628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cs-C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INOVACE ZKVALITNĚNÍ VÝUKY PROSTŘEDNICTVÍM ICT</a:t>
                      </a:r>
                      <a:endParaRPr lang="cs-CZ" sz="13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Ing. Alice </a:t>
                      </a:r>
                      <a:r>
                        <a:rPr lang="cs-CZ" sz="13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Glöcknerová</a:t>
                      </a:r>
                      <a:endParaRPr lang="cs-CZ" sz="13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Pěstování a ochrana rostlin</a:t>
                      </a:r>
                      <a:endParaRPr lang="cs-CZ" sz="13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cs-CZ" sz="13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828" marR="6282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7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60569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5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>
                <a:latin typeface="Candara" pitchFamily="34" charset="0"/>
              </a:rPr>
              <a:t>Krycí plodina </a:t>
            </a:r>
            <a:endParaRPr lang="cs-CZ" i="1" dirty="0" smtClean="0">
              <a:latin typeface="Candara" pitchFamily="34" charset="0"/>
            </a:endParaRPr>
          </a:p>
          <a:p>
            <a:r>
              <a:rPr lang="cs-CZ" i="1" dirty="0" smtClean="0">
                <a:latin typeface="Candara" pitchFamily="34" charset="0"/>
              </a:rPr>
              <a:t>plodina, která je zasetá zároveň s jinou plodinou na témže pozemku a poskytuje jí tak ochranu na počátku růstu proti vnějším činitelům</a:t>
            </a:r>
          </a:p>
          <a:p>
            <a:endParaRPr lang="cs-CZ" i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cs-CZ" b="1" i="1" dirty="0">
                <a:latin typeface="Candara" pitchFamily="34" charset="0"/>
              </a:rPr>
              <a:t>Podsev</a:t>
            </a:r>
            <a:r>
              <a:rPr lang="cs-CZ" i="1" dirty="0">
                <a:latin typeface="Candara" pitchFamily="34" charset="0"/>
              </a:rPr>
              <a:t> </a:t>
            </a:r>
            <a:endParaRPr lang="cs-CZ" i="1" dirty="0" smtClean="0">
              <a:latin typeface="Candara" pitchFamily="34" charset="0"/>
            </a:endParaRPr>
          </a:p>
          <a:p>
            <a:r>
              <a:rPr lang="cs-CZ" i="1" dirty="0" smtClean="0">
                <a:latin typeface="Candara" pitchFamily="34" charset="0"/>
              </a:rPr>
              <a:t>plodina </a:t>
            </a:r>
            <a:r>
              <a:rPr lang="cs-CZ" i="1" dirty="0">
                <a:latin typeface="Candara" pitchFamily="34" charset="0"/>
              </a:rPr>
              <a:t>setá současně nebo po zasetí krycí plodiny na stejný </a:t>
            </a:r>
            <a:r>
              <a:rPr lang="cs-CZ" i="1" dirty="0" smtClean="0">
                <a:latin typeface="Candara" pitchFamily="34" charset="0"/>
              </a:rPr>
              <a:t>pozemek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6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>
                <a:latin typeface="Candara" pitchFamily="34" charset="0"/>
              </a:rPr>
              <a:t>Předplodina </a:t>
            </a:r>
            <a:endParaRPr lang="cs-CZ" i="1" dirty="0" smtClean="0">
              <a:latin typeface="Candara" pitchFamily="34" charset="0"/>
            </a:endParaRPr>
          </a:p>
          <a:p>
            <a:r>
              <a:rPr lang="cs-CZ" i="1" dirty="0" smtClean="0">
                <a:latin typeface="Candara" pitchFamily="34" charset="0"/>
              </a:rPr>
              <a:t>plodina </a:t>
            </a:r>
            <a:r>
              <a:rPr lang="cs-CZ" i="1" dirty="0">
                <a:latin typeface="Candara" pitchFamily="34" charset="0"/>
              </a:rPr>
              <a:t>zařazená </a:t>
            </a:r>
            <a:r>
              <a:rPr lang="cs-CZ" i="1" dirty="0" smtClean="0">
                <a:latin typeface="Candara" pitchFamily="34" charset="0"/>
              </a:rPr>
              <a:t>v osevním plánu </a:t>
            </a:r>
            <a:r>
              <a:rPr lang="cs-CZ" i="1" dirty="0">
                <a:latin typeface="Candara" pitchFamily="34" charset="0"/>
              </a:rPr>
              <a:t>před pěstovanou </a:t>
            </a:r>
            <a:r>
              <a:rPr lang="cs-CZ" i="1" dirty="0" smtClean="0">
                <a:latin typeface="Candara" pitchFamily="34" charset="0"/>
              </a:rPr>
              <a:t>plodinou</a:t>
            </a:r>
          </a:p>
          <a:p>
            <a:endParaRPr lang="cs-CZ" i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cs-CZ" b="1" i="1" dirty="0">
                <a:latin typeface="Candara" pitchFamily="34" charset="0"/>
              </a:rPr>
              <a:t>Následná </a:t>
            </a:r>
            <a:r>
              <a:rPr lang="cs-CZ" b="1" i="1" dirty="0" smtClean="0">
                <a:latin typeface="Candara" pitchFamily="34" charset="0"/>
              </a:rPr>
              <a:t>plodina</a:t>
            </a:r>
          </a:p>
          <a:p>
            <a:r>
              <a:rPr lang="cs-CZ" i="1" dirty="0" smtClean="0">
                <a:latin typeface="Candara" pitchFamily="34" charset="0"/>
              </a:rPr>
              <a:t>plodina </a:t>
            </a:r>
            <a:r>
              <a:rPr lang="cs-CZ" i="1" dirty="0">
                <a:latin typeface="Candara" pitchFamily="34" charset="0"/>
              </a:rPr>
              <a:t>zařazená </a:t>
            </a:r>
            <a:r>
              <a:rPr lang="cs-CZ" i="1" dirty="0" smtClean="0">
                <a:latin typeface="Candara" pitchFamily="34" charset="0"/>
              </a:rPr>
              <a:t>v osevním plánu po </a:t>
            </a:r>
            <a:r>
              <a:rPr lang="cs-CZ" i="1" dirty="0">
                <a:latin typeface="Candara" pitchFamily="34" charset="0"/>
              </a:rPr>
              <a:t>pěstované </a:t>
            </a:r>
            <a:r>
              <a:rPr lang="cs-CZ" i="1" dirty="0" smtClean="0">
                <a:latin typeface="Candara" pitchFamily="34" charset="0"/>
              </a:rPr>
              <a:t>plodině</a:t>
            </a:r>
          </a:p>
          <a:p>
            <a:pPr marL="0" indent="0">
              <a:buNone/>
            </a:pPr>
            <a:endParaRPr lang="cs-CZ" i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cs-CZ" b="1" i="1" dirty="0">
                <a:latin typeface="Candara" pitchFamily="34" charset="0"/>
              </a:rPr>
              <a:t>Monokultura </a:t>
            </a:r>
            <a:endParaRPr lang="cs-CZ" i="1" dirty="0" smtClean="0">
              <a:latin typeface="Candara" pitchFamily="34" charset="0"/>
            </a:endParaRPr>
          </a:p>
          <a:p>
            <a:r>
              <a:rPr lang="cs-CZ" i="1" dirty="0" smtClean="0">
                <a:latin typeface="Candara" pitchFamily="34" charset="0"/>
              </a:rPr>
              <a:t>pěstování </a:t>
            </a:r>
            <a:r>
              <a:rPr lang="cs-CZ" i="1" dirty="0">
                <a:latin typeface="Candara" pitchFamily="34" charset="0"/>
              </a:rPr>
              <a:t>stejné plodiny po </a:t>
            </a:r>
            <a:r>
              <a:rPr lang="cs-CZ" i="1" dirty="0" smtClean="0">
                <a:latin typeface="Candara" pitchFamily="34" charset="0"/>
              </a:rPr>
              <a:t>sobě </a:t>
            </a:r>
            <a:r>
              <a:rPr lang="cs-CZ" i="1" dirty="0">
                <a:latin typeface="Candara" pitchFamily="34" charset="0"/>
              </a:rPr>
              <a:t>na témže pozemku </a:t>
            </a:r>
            <a:r>
              <a:rPr lang="cs-CZ" i="1" dirty="0" smtClean="0">
                <a:latin typeface="Candara" pitchFamily="34" charset="0"/>
              </a:rPr>
              <a:t>po </a:t>
            </a:r>
            <a:r>
              <a:rPr lang="cs-CZ" i="1" dirty="0">
                <a:latin typeface="Candara" pitchFamily="34" charset="0"/>
              </a:rPr>
              <a:t>více </a:t>
            </a:r>
            <a:r>
              <a:rPr lang="cs-CZ" i="1" dirty="0" smtClean="0">
                <a:latin typeface="Candara" pitchFamily="34" charset="0"/>
              </a:rPr>
              <a:t>let</a:t>
            </a:r>
            <a:endParaRPr lang="cs-CZ" i="1" dirty="0">
              <a:latin typeface="Candara" pitchFamily="34" charset="0"/>
            </a:endParaRPr>
          </a:p>
          <a:p>
            <a:endParaRPr lang="cs-CZ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 smtClean="0">
                <a:latin typeface="Candara" pitchFamily="34" charset="0"/>
              </a:rPr>
              <a:t>Plodina zlepšující</a:t>
            </a:r>
            <a:endParaRPr lang="cs-CZ" i="1" dirty="0" smtClean="0">
              <a:latin typeface="Candara" pitchFamily="34" charset="0"/>
            </a:endParaRPr>
          </a:p>
          <a:p>
            <a:r>
              <a:rPr lang="cs-CZ" i="1" dirty="0" smtClean="0">
                <a:latin typeface="Candara" pitchFamily="34" charset="0"/>
              </a:rPr>
              <a:t>plodina která zlepšuje stav půdy a příznivě působí na půdní úrodnost</a:t>
            </a:r>
          </a:p>
          <a:p>
            <a:r>
              <a:rPr lang="cs-CZ" i="1" dirty="0" smtClean="0">
                <a:latin typeface="Candara" pitchFamily="34" charset="0"/>
              </a:rPr>
              <a:t>Stav půdy je po zrušení porostu této plodiny lepší, než zanechala její předplodina</a:t>
            </a:r>
          </a:p>
          <a:p>
            <a:endParaRPr lang="cs-CZ" i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cs-CZ" b="1" i="1" dirty="0" smtClean="0">
                <a:latin typeface="Candara" pitchFamily="34" charset="0"/>
              </a:rPr>
              <a:t>Plodina zhoršující</a:t>
            </a:r>
          </a:p>
          <a:p>
            <a:r>
              <a:rPr lang="cs-CZ" i="1" dirty="0" smtClean="0">
                <a:latin typeface="Candara" pitchFamily="34" charset="0"/>
              </a:rPr>
              <a:t>Plodina, která zhoršuje stav půdy </a:t>
            </a:r>
          </a:p>
          <a:p>
            <a:r>
              <a:rPr lang="cs-CZ" i="1" dirty="0" smtClean="0">
                <a:latin typeface="Candara" pitchFamily="34" charset="0"/>
              </a:rPr>
              <a:t>Stav půdy je po zrušení tohoto porostu v horším stavu, než v jakém stavu zanechala půdu předplodina</a:t>
            </a:r>
          </a:p>
          <a:p>
            <a:endParaRPr lang="cs-CZ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latin typeface="Candara" pitchFamily="34" charset="0"/>
              </a:rPr>
              <a:t>Opakování</a:t>
            </a:r>
            <a:endParaRPr lang="cs-CZ" b="1" i="1" dirty="0">
              <a:latin typeface="Candar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smtClean="0">
                <a:latin typeface="Candara" pitchFamily="34" charset="0"/>
              </a:rPr>
              <a:t>Vysvětli pojem: 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>
                <a:latin typeface="Candara" pitchFamily="34" charset="0"/>
              </a:rPr>
              <a:t>Hon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>
                <a:latin typeface="Candara" pitchFamily="34" charset="0"/>
              </a:rPr>
              <a:t>Sled plodin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>
                <a:latin typeface="Candara" pitchFamily="34" charset="0"/>
              </a:rPr>
              <a:t>Plodina zlepšující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>
                <a:latin typeface="Candara" pitchFamily="34" charset="0"/>
              </a:rPr>
              <a:t>Předplodina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>
                <a:latin typeface="Candara" pitchFamily="34" charset="0"/>
              </a:rPr>
              <a:t>Meziplodina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>
                <a:latin typeface="Candara" pitchFamily="34" charset="0"/>
              </a:rPr>
              <a:t>Podsev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16016" y="2138148"/>
            <a:ext cx="3672408" cy="409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cs-CZ" i="1" dirty="0" smtClean="0">
                <a:latin typeface="Candara" pitchFamily="34" charset="0"/>
              </a:rPr>
              <a:t>Podsev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i="1" dirty="0" smtClean="0">
                <a:latin typeface="Candara" pitchFamily="34" charset="0"/>
              </a:rPr>
              <a:t>Plodina zhoršující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i="1" dirty="0" smtClean="0">
                <a:latin typeface="Candara" pitchFamily="34" charset="0"/>
              </a:rPr>
              <a:t>Osevní postup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i="1" dirty="0" smtClean="0">
                <a:latin typeface="Candara" pitchFamily="34" charset="0"/>
              </a:rPr>
              <a:t>Monokultura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i="1" dirty="0" smtClean="0">
                <a:latin typeface="Candara" pitchFamily="34" charset="0"/>
              </a:rPr>
              <a:t>Krycí plodina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i="1" dirty="0" smtClean="0">
                <a:latin typeface="Candara" pitchFamily="34" charset="0"/>
              </a:rPr>
              <a:t>Hlavní plodina</a:t>
            </a:r>
            <a:endParaRPr lang="cs-CZ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latin typeface="Candara" pitchFamily="34" charset="0"/>
              </a:rPr>
              <a:t>Zdroje </a:t>
            </a:r>
            <a:endParaRPr lang="cs-CZ" b="1" i="1" dirty="0">
              <a:latin typeface="Candar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i="1" dirty="0" smtClean="0">
                <a:latin typeface="Candara" pitchFamily="34" charset="0"/>
              </a:rPr>
              <a:t>Škoda, Vítězslav </a:t>
            </a:r>
            <a:r>
              <a:rPr lang="cs-CZ" sz="2400" i="1" dirty="0">
                <a:latin typeface="Candara" pitchFamily="34" charset="0"/>
              </a:rPr>
              <a:t>P</a:t>
            </a:r>
            <a:r>
              <a:rPr lang="cs-CZ" sz="2400" i="1" dirty="0" smtClean="0">
                <a:latin typeface="Candara" pitchFamily="34" charset="0"/>
              </a:rPr>
              <a:t>rof. Ing</a:t>
            </a:r>
            <a:r>
              <a:rPr lang="cs-CZ" sz="2400" i="1" dirty="0">
                <a:latin typeface="Candara" pitchFamily="34" charset="0"/>
              </a:rPr>
              <a:t>., CSc. a kol., </a:t>
            </a:r>
            <a:r>
              <a:rPr lang="cs-CZ" sz="2400" i="1" dirty="0" smtClean="0">
                <a:latin typeface="Candara" pitchFamily="34" charset="0"/>
              </a:rPr>
              <a:t>Obecná produkce rostlinná. Česká zemědělská univerzita, 1998. 190 </a:t>
            </a:r>
            <a:r>
              <a:rPr lang="cs-CZ" sz="2400" i="1" dirty="0">
                <a:latin typeface="Candara" pitchFamily="34" charset="0"/>
              </a:rPr>
              <a:t>s. ISBN </a:t>
            </a:r>
            <a:r>
              <a:rPr lang="cs-CZ" sz="2400" i="1" dirty="0" smtClean="0">
                <a:latin typeface="Candara" pitchFamily="34" charset="0"/>
              </a:rPr>
              <a:t>80-213-0450-2</a:t>
            </a:r>
          </a:p>
          <a:p>
            <a:endParaRPr lang="cs-CZ" sz="2400" i="1" dirty="0" smtClean="0">
              <a:latin typeface="Candara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i="1" dirty="0" smtClean="0">
                <a:latin typeface="Candara" pitchFamily="34" charset="0"/>
              </a:rPr>
              <a:t>Online  </a:t>
            </a:r>
            <a:r>
              <a:rPr lang="cs-CZ" sz="2000" i="1" u="sng" dirty="0">
                <a:latin typeface="Candara" pitchFamily="34" charset="0"/>
                <a:hlinkClick r:id="rId2"/>
              </a:rPr>
              <a:t>http://</a:t>
            </a:r>
            <a:r>
              <a:rPr lang="cs-CZ" sz="2000" i="1" u="sng" dirty="0" smtClean="0">
                <a:latin typeface="Candara" pitchFamily="34" charset="0"/>
                <a:hlinkClick r:id="rId2"/>
              </a:rPr>
              <a:t>www.eposcr.eu/wp-content/uploads/2011/04/ML01-Osevni-postup.pdf</a:t>
            </a:r>
            <a:r>
              <a:rPr lang="cs-CZ" sz="2000" i="1" u="sng" dirty="0" smtClean="0">
                <a:latin typeface="Candara" pitchFamily="34" charset="0"/>
              </a:rPr>
              <a:t> </a:t>
            </a:r>
            <a:r>
              <a:rPr lang="cs-CZ" sz="2000" i="1" dirty="0" smtClean="0">
                <a:latin typeface="Candara" pitchFamily="34" charset="0"/>
              </a:rPr>
              <a:t> dne 20.6.2013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i="1" dirty="0">
                <a:latin typeface="Candara" pitchFamily="34" charset="0"/>
              </a:rPr>
              <a:t>Online  </a:t>
            </a:r>
            <a:r>
              <a:rPr lang="cs-CZ" sz="2000" i="1" u="sng" dirty="0">
                <a:latin typeface="Candara" pitchFamily="34" charset="0"/>
                <a:hlinkClick r:id="rId3"/>
              </a:rPr>
              <a:t>http://</a:t>
            </a:r>
            <a:r>
              <a:rPr lang="cs-CZ" sz="2000" i="1" u="sng" dirty="0" smtClean="0">
                <a:latin typeface="Candara" pitchFamily="34" charset="0"/>
                <a:hlinkClick r:id="rId3"/>
              </a:rPr>
              <a:t>web2.mendelu.cz/af_217_multitext/ke_stazeni/produkce/Osevni%20postupy.pdf</a:t>
            </a:r>
            <a:r>
              <a:rPr lang="cs-CZ" sz="2000" i="1" dirty="0" smtClean="0">
                <a:latin typeface="Candara" pitchFamily="34" charset="0"/>
              </a:rPr>
              <a:t> dne </a:t>
            </a:r>
            <a:r>
              <a:rPr lang="cs-CZ" sz="2000" i="1" dirty="0">
                <a:latin typeface="Candara" pitchFamily="34" charset="0"/>
              </a:rPr>
              <a:t>20.6.2013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i="1" dirty="0">
                <a:latin typeface="Candara" pitchFamily="34" charset="0"/>
              </a:rPr>
              <a:t>Online  </a:t>
            </a:r>
            <a:r>
              <a:rPr lang="cs-CZ" sz="2000" i="1" u="sng" dirty="0">
                <a:latin typeface="Candara" pitchFamily="34" charset="0"/>
                <a:hlinkClick r:id="rId4"/>
              </a:rPr>
              <a:t>http://</a:t>
            </a:r>
            <a:r>
              <a:rPr lang="cs-CZ" sz="2000" i="1" u="sng" dirty="0" smtClean="0">
                <a:latin typeface="Candara" pitchFamily="34" charset="0"/>
                <a:hlinkClick r:id="rId4"/>
              </a:rPr>
              <a:t>www.bioinstitut.cz/documents/Pripravapozemkupredvysevem_seti_osivavosevnimpostupu.pdf</a:t>
            </a:r>
            <a:r>
              <a:rPr lang="cs-CZ" sz="2000" i="1" dirty="0" smtClean="0">
                <a:latin typeface="Candara" pitchFamily="34" charset="0"/>
                <a:hlinkClick r:id="rId4"/>
              </a:rPr>
              <a:t> dne 20.6.2013</a:t>
            </a:r>
            <a:endParaRPr lang="cs-CZ" sz="2000" i="1" dirty="0" smtClean="0">
              <a:latin typeface="Candara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000" i="1" dirty="0" smtClean="0">
                <a:latin typeface="Candara" pitchFamily="34" charset="0"/>
              </a:rPr>
              <a:t>Online </a:t>
            </a:r>
            <a:r>
              <a:rPr lang="cs-CZ" sz="2000" i="1" dirty="0" smtClean="0">
                <a:latin typeface="Candara" pitchFamily="34" charset="0"/>
                <a:hlinkClick r:id="rId5"/>
              </a:rPr>
              <a:t>http</a:t>
            </a:r>
            <a:r>
              <a:rPr lang="cs-CZ" sz="2000" i="1" dirty="0">
                <a:latin typeface="Candara" pitchFamily="34" charset="0"/>
                <a:hlinkClick r:id="rId5"/>
              </a:rPr>
              <a:t>://web2.mendelu.cz/af_217_multitext/ke_stazeni/produkce</a:t>
            </a:r>
            <a:r>
              <a:rPr lang="cs-CZ" sz="2000" i="1" dirty="0" smtClean="0">
                <a:latin typeface="Candara" pitchFamily="34" charset="0"/>
                <a:hlinkClick r:id="rId5"/>
              </a:rPr>
              <a:t>/</a:t>
            </a:r>
            <a:r>
              <a:rPr lang="cs-CZ" sz="2000" i="1" dirty="0" smtClean="0">
                <a:latin typeface="Candara" pitchFamily="34" charset="0"/>
              </a:rPr>
              <a:t> dne 20.6.2013</a:t>
            </a:r>
          </a:p>
          <a:p>
            <a:pPr marL="0" lvl="1" indent="0">
              <a:buNone/>
            </a:pPr>
            <a:endParaRPr lang="cs-CZ" sz="2000" i="1" dirty="0">
              <a:latin typeface="Candara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cs-CZ" sz="2000" i="1" dirty="0">
              <a:latin typeface="Candara" pitchFamily="34" charset="0"/>
            </a:endParaRPr>
          </a:p>
          <a:p>
            <a:endParaRPr lang="cs-CZ" dirty="0"/>
          </a:p>
          <a:p>
            <a:endParaRPr lang="cs-CZ" i="1" dirty="0">
              <a:latin typeface="Candar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0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4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b="1" i="1" dirty="0" smtClean="0">
                <a:solidFill>
                  <a:schemeClr val="bg1"/>
                </a:solidFill>
                <a:latin typeface="Candara" pitchFamily="34" charset="0"/>
              </a:rPr>
              <a:t>Osevní postupy</a:t>
            </a:r>
            <a:endParaRPr lang="cs-CZ" sz="72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597" y="4725144"/>
            <a:ext cx="8280920" cy="1916832"/>
          </a:xfrm>
        </p:spPr>
        <p:txBody>
          <a:bodyPr>
            <a:noAutofit/>
          </a:bodyPr>
          <a:lstStyle/>
          <a:p>
            <a:pPr algn="l"/>
            <a:r>
              <a:rPr lang="cs-CZ" sz="3600" b="1" i="1" dirty="0" smtClean="0">
                <a:solidFill>
                  <a:schemeClr val="bg1"/>
                </a:solidFill>
                <a:latin typeface="Candara" pitchFamily="34" charset="0"/>
              </a:rPr>
              <a:t>Obsah tématu: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cs-CZ" sz="3600" b="1" i="1" dirty="0" smtClean="0">
                <a:solidFill>
                  <a:schemeClr val="bg1"/>
                </a:solidFill>
                <a:latin typeface="Candara" pitchFamily="34" charset="0"/>
              </a:rPr>
              <a:t>Základní pojmy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cs-CZ" sz="3600" b="1" i="1" dirty="0" smtClean="0">
                <a:solidFill>
                  <a:schemeClr val="bg1"/>
                </a:solidFill>
                <a:latin typeface="Candara" pitchFamily="34" charset="0"/>
              </a:rPr>
              <a:t>Práce se základními pojmy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5796136" y="5949280"/>
            <a:ext cx="3318029" cy="6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b="1" i="1" dirty="0">
                <a:solidFill>
                  <a:schemeClr val="bg1"/>
                </a:solidFill>
                <a:latin typeface="Candara" pitchFamily="34" charset="0"/>
              </a:rPr>
              <a:t>Foto: </a:t>
            </a:r>
            <a:r>
              <a:rPr lang="cs-CZ" sz="1000" b="1" i="1" dirty="0">
                <a:solidFill>
                  <a:schemeClr val="bg1"/>
                </a:solidFill>
                <a:latin typeface="Candara" pitchFamily="34" charset="0"/>
                <a:hlinkClick r:id="rId4"/>
              </a:rPr>
              <a:t>http://</a:t>
            </a:r>
            <a:r>
              <a:rPr lang="cs-CZ" sz="1000" b="1" i="1" dirty="0" smtClean="0">
                <a:solidFill>
                  <a:schemeClr val="bg1"/>
                </a:solidFill>
                <a:latin typeface="Candara" pitchFamily="34" charset="0"/>
                <a:hlinkClick r:id="rId4"/>
              </a:rPr>
              <a:t>commons.wikimedia.org/wiki/File:Leteck%C3%BD_sn%C3%ADmek_obce_Boleho%C5%A1%C5%A5.JPG</a:t>
            </a:r>
            <a:endParaRPr lang="cs-CZ" sz="1000" b="1" i="1" dirty="0" smtClean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cs-CZ" sz="1000" b="1" i="1" dirty="0" smtClean="0">
                <a:solidFill>
                  <a:schemeClr val="bg1"/>
                </a:solidFill>
                <a:latin typeface="Candara" pitchFamily="34" charset="0"/>
              </a:rPr>
              <a:t>Dne 20.6.2013  Autor: </a:t>
            </a:r>
            <a:r>
              <a:rPr lang="cs-CZ" sz="1000" i="1" dirty="0" smtClean="0">
                <a:solidFill>
                  <a:schemeClr val="bg1"/>
                </a:solidFill>
                <a:latin typeface="Candara" pitchFamily="34" charset="0"/>
              </a:rPr>
              <a:t>Obec </a:t>
            </a:r>
            <a:r>
              <a:rPr lang="cs-CZ" sz="1000" i="1" dirty="0" err="1" smtClean="0">
                <a:solidFill>
                  <a:schemeClr val="bg1"/>
                </a:solidFill>
                <a:latin typeface="Candara" pitchFamily="34" charset="0"/>
              </a:rPr>
              <a:t>Bolehost</a:t>
            </a:r>
            <a:endParaRPr lang="cs-CZ" sz="10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i="1" dirty="0" smtClean="0">
                <a:latin typeface="Candara" pitchFamily="34" charset="0"/>
              </a:rPr>
              <a:t>Osevní postup</a:t>
            </a:r>
          </a:p>
          <a:p>
            <a:r>
              <a:rPr lang="cs-CZ" sz="3000" i="1" dirty="0" smtClean="0">
                <a:latin typeface="Candara" pitchFamily="34" charset="0"/>
              </a:rPr>
              <a:t>Systém střídání plodin na pozemcích (honech)</a:t>
            </a:r>
          </a:p>
          <a:p>
            <a:endParaRPr lang="cs-CZ" sz="3000" i="1" dirty="0" smtClean="0">
              <a:latin typeface="Candara" pitchFamily="34" charset="0"/>
            </a:endParaRPr>
          </a:p>
          <a:p>
            <a:endParaRPr lang="cs-CZ" sz="3000" i="1" dirty="0" smtClean="0">
              <a:latin typeface="Candara" pitchFamily="34" charset="0"/>
            </a:endParaRPr>
          </a:p>
          <a:p>
            <a:endParaRPr lang="cs-CZ" sz="3000" i="1" dirty="0">
              <a:latin typeface="Candara" pitchFamily="34" charset="0"/>
            </a:endParaRPr>
          </a:p>
          <a:p>
            <a:endParaRPr lang="cs-CZ" sz="3000" i="1" dirty="0" smtClean="0">
              <a:latin typeface="Candara" pitchFamily="34" charset="0"/>
            </a:endParaRPr>
          </a:p>
          <a:p>
            <a:endParaRPr lang="cs-CZ" sz="3000" i="1" dirty="0">
              <a:latin typeface="Candara" pitchFamily="34" charset="0"/>
            </a:endParaRPr>
          </a:p>
          <a:p>
            <a:endParaRPr lang="cs-CZ" sz="3000" i="1" dirty="0" smtClean="0">
              <a:latin typeface="Candara" pitchFamily="34" charset="0"/>
            </a:endParaRPr>
          </a:p>
          <a:p>
            <a:endParaRPr lang="cs-CZ" sz="3000" i="1" dirty="0">
              <a:latin typeface="Candara" pitchFamily="34" charset="0"/>
            </a:endParaRPr>
          </a:p>
          <a:p>
            <a:endParaRPr lang="cs-CZ" sz="3000" i="1" dirty="0" smtClean="0">
              <a:latin typeface="Candara" pitchFamily="34" charset="0"/>
            </a:endParaRPr>
          </a:p>
          <a:p>
            <a:pPr marL="0" indent="0">
              <a:buNone/>
            </a:pPr>
            <a:r>
              <a:rPr lang="cs-CZ" sz="3000" b="1" i="1" dirty="0" smtClean="0">
                <a:latin typeface="Candara" pitchFamily="34" charset="0"/>
              </a:rPr>
              <a:t>Sled </a:t>
            </a:r>
            <a:r>
              <a:rPr lang="cs-CZ" sz="3000" b="1" i="1" dirty="0">
                <a:latin typeface="Candara" pitchFamily="34" charset="0"/>
              </a:rPr>
              <a:t>plodin</a:t>
            </a:r>
          </a:p>
          <a:p>
            <a:r>
              <a:rPr lang="cs-CZ" sz="3000" i="1" dirty="0">
                <a:latin typeface="Candara" pitchFamily="34" charset="0"/>
              </a:rPr>
              <a:t>Časová posloupnost pěstovaných plodin na určitém pozemku</a:t>
            </a:r>
          </a:p>
          <a:p>
            <a:endParaRPr lang="cs-CZ" i="1" dirty="0" smtClean="0">
              <a:latin typeface="Candara" pitchFamily="34" charset="0"/>
            </a:endParaRPr>
          </a:p>
          <a:p>
            <a:endParaRPr lang="cs-CZ" i="1" dirty="0" smtClean="0">
              <a:latin typeface="Candara" pitchFamily="34" charset="0"/>
            </a:endParaRPr>
          </a:p>
          <a:p>
            <a:endParaRPr lang="cs-CZ" i="1" dirty="0">
              <a:latin typeface="Candara" pitchFamily="34" charset="0"/>
            </a:endParaRPr>
          </a:p>
          <a:p>
            <a:pPr marL="0" indent="0">
              <a:buNone/>
            </a:pPr>
            <a:endParaRPr lang="cs-CZ" i="1" dirty="0">
              <a:latin typeface="Candara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57688"/>
              </p:ext>
            </p:extLst>
          </p:nvPr>
        </p:nvGraphicFramePr>
        <p:xfrm>
          <a:off x="1115616" y="1628800"/>
          <a:ext cx="6696744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8372"/>
                <a:gridCol w="3348372"/>
              </a:tblGrid>
              <a:tr h="14104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I. rok – Pšenice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ozimá</a:t>
                      </a:r>
                      <a:endParaRPr lang="cs-CZ" sz="2400" i="1" dirty="0" smtClean="0">
                        <a:latin typeface="Candara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II. rok – Kukuřice na siláž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III. rok – Ječmen jarní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IV.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rok – Řepka ozimá</a:t>
                      </a:r>
                      <a:endParaRPr lang="cs-CZ" sz="2400" i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I. rok – Kukuřice na siláž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II. rok – Ječmen jarní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III.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rok – Řepka ozimá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IV. rok – Pšenice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ozimá</a:t>
                      </a:r>
                      <a:endParaRPr lang="cs-CZ" sz="2400" i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47616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I. rok – Ječmen jarní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smtClean="0">
                          <a:latin typeface="Candara" pitchFamily="34" charset="0"/>
                        </a:rPr>
                        <a:t>II</a:t>
                      </a:r>
                      <a:r>
                        <a:rPr lang="cs-CZ" sz="2400" i="1" dirty="0" smtClean="0">
                          <a:latin typeface="Candara" pitchFamily="34" charset="0"/>
                        </a:rPr>
                        <a:t>.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rok – Řepka ozimá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III. rok – Pšenice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ozimá</a:t>
                      </a:r>
                      <a:endParaRPr lang="cs-CZ" sz="2400" i="1" dirty="0" smtClean="0">
                        <a:latin typeface="Candara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IV. rok – Kukuřice na siláž</a:t>
                      </a:r>
                      <a:endParaRPr lang="cs-CZ" sz="2400" i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I.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rok – Řepka ozimá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II. rok – Pšenice</a:t>
                      </a:r>
                      <a:r>
                        <a:rPr lang="cs-CZ" sz="2400" i="1" baseline="0" dirty="0" smtClean="0">
                          <a:latin typeface="Candara" pitchFamily="34" charset="0"/>
                        </a:rPr>
                        <a:t> ozimá</a:t>
                      </a:r>
                      <a:endParaRPr lang="cs-CZ" sz="2400" i="1" dirty="0" smtClean="0">
                        <a:latin typeface="Candara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III. rok – Kukuřice na siláž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2400" i="1" dirty="0" smtClean="0">
                          <a:latin typeface="Candara" pitchFamily="34" charset="0"/>
                        </a:rPr>
                        <a:t>IV. rok – Ječmen jarní</a:t>
                      </a:r>
                      <a:endParaRPr lang="cs-CZ" sz="2400" i="1" dirty="0">
                        <a:latin typeface="Candara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2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latin typeface="Candara" pitchFamily="34" charset="0"/>
              </a:rPr>
              <a:t>Význam osevních postupů</a:t>
            </a:r>
            <a:endParaRPr lang="cs-CZ" b="1" i="1" dirty="0">
              <a:latin typeface="Candar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latin typeface="Candara" pitchFamily="34" charset="0"/>
              </a:rPr>
              <a:t>p</a:t>
            </a:r>
            <a:r>
              <a:rPr lang="cs-CZ" i="1" dirty="0" smtClean="0">
                <a:latin typeface="Candara" pitchFamily="34" charset="0"/>
              </a:rPr>
              <a:t>levelohubný efekt </a:t>
            </a:r>
          </a:p>
          <a:p>
            <a:r>
              <a:rPr lang="cs-CZ" i="1" dirty="0" smtClean="0">
                <a:latin typeface="Candara" pitchFamily="34" charset="0"/>
              </a:rPr>
              <a:t>zlepšení </a:t>
            </a:r>
            <a:r>
              <a:rPr lang="cs-CZ" i="1" dirty="0" smtClean="0">
                <a:latin typeface="Candara" pitchFamily="34" charset="0"/>
              </a:rPr>
              <a:t>podmínek pro následnou plodinu</a:t>
            </a:r>
          </a:p>
          <a:p>
            <a:r>
              <a:rPr lang="cs-CZ" i="1" dirty="0" smtClean="0">
                <a:latin typeface="Candara" pitchFamily="34" charset="0"/>
              </a:rPr>
              <a:t>zvýšení </a:t>
            </a:r>
            <a:r>
              <a:rPr lang="cs-CZ" i="1" dirty="0" smtClean="0">
                <a:latin typeface="Candara" pitchFamily="34" charset="0"/>
              </a:rPr>
              <a:t>půdní </a:t>
            </a:r>
            <a:r>
              <a:rPr lang="cs-CZ" i="1" dirty="0" smtClean="0">
                <a:latin typeface="Candara" pitchFamily="34" charset="0"/>
              </a:rPr>
              <a:t>úrodnosti</a:t>
            </a:r>
          </a:p>
          <a:p>
            <a:r>
              <a:rPr lang="cs-CZ" i="1" dirty="0" smtClean="0">
                <a:latin typeface="Candara" pitchFamily="34" charset="0"/>
              </a:rPr>
              <a:t>zabránění šíření škůdců</a:t>
            </a:r>
            <a:endParaRPr lang="cs-CZ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cs-CZ" b="1" i="1" dirty="0">
                <a:latin typeface="Candara" pitchFamily="34" charset="0"/>
              </a:rPr>
              <a:t>Pojmy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i="1" dirty="0" smtClean="0">
                <a:latin typeface="Candara" pitchFamily="34" charset="0"/>
              </a:rPr>
              <a:t>Hon</a:t>
            </a:r>
          </a:p>
          <a:p>
            <a:r>
              <a:rPr lang="cs-CZ" sz="2800" i="1" dirty="0" smtClean="0">
                <a:latin typeface="Candara" pitchFamily="34" charset="0"/>
              </a:rPr>
              <a:t>Základní půdní jednotka v osevních postupech</a:t>
            </a:r>
          </a:p>
          <a:p>
            <a:r>
              <a:rPr lang="cs-CZ" sz="2800" i="1" dirty="0" smtClean="0">
                <a:latin typeface="Candara" pitchFamily="34" charset="0"/>
              </a:rPr>
              <a:t>Vzniká sloučením jednoho nebo více pozemků o různé ploše</a:t>
            </a:r>
          </a:p>
          <a:p>
            <a:endParaRPr lang="cs-CZ" sz="2800" i="1" dirty="0" smtClean="0">
              <a:latin typeface="Candara" pitchFamily="34" charset="0"/>
            </a:endParaRPr>
          </a:p>
          <a:p>
            <a:pPr marL="0" indent="0">
              <a:buNone/>
            </a:pPr>
            <a:r>
              <a:rPr lang="cs-CZ" sz="2800" i="1" dirty="0">
                <a:latin typeface="Candara" pitchFamily="34" charset="0"/>
              </a:rPr>
              <a:t>H</a:t>
            </a:r>
            <a:r>
              <a:rPr lang="cs-CZ" sz="2800" i="1" dirty="0" smtClean="0">
                <a:latin typeface="Candara" pitchFamily="34" charset="0"/>
              </a:rPr>
              <a:t>ony by měly mít přibližně stejnou velikost (rozdíl do 5%)</a:t>
            </a:r>
          </a:p>
          <a:p>
            <a:pPr marL="0" indent="0">
              <a:buNone/>
            </a:pPr>
            <a:r>
              <a:rPr lang="cs-CZ" sz="2800" i="1" dirty="0" smtClean="0">
                <a:latin typeface="Candara" pitchFamily="34" charset="0"/>
              </a:rPr>
              <a:t>Hon je zpravidla osetý stejnou plodinou, ale může být také oset různými druhy, které jsou ze stejné pěstitelské skupiny (např. okopaniny, obilniny, …) nebo z více pěstitelských skupin (např. okopanina + obilnina)</a:t>
            </a:r>
          </a:p>
        </p:txBody>
      </p:sp>
    </p:spTree>
    <p:extLst>
      <p:ext uri="{BB962C8B-B14F-4D97-AF65-F5344CB8AC3E}">
        <p14:creationId xmlns:p14="http://schemas.microsoft.com/office/powerpoint/2010/main" val="4284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31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latin typeface="Candara" pitchFamily="34" charset="0"/>
              </a:rPr>
              <a:t>Navrhněte spojení pozemků v hony</a:t>
            </a:r>
            <a:endParaRPr lang="cs-CZ" b="1" i="1" dirty="0"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6" y="1124744"/>
            <a:ext cx="7620000" cy="53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>
                <a:latin typeface="Candara" pitchFamily="34" charset="0"/>
              </a:rPr>
              <a:t>Plodina</a:t>
            </a:r>
          </a:p>
          <a:p>
            <a:r>
              <a:rPr lang="cs-CZ" i="1" dirty="0" smtClean="0">
                <a:latin typeface="Candara" pitchFamily="34" charset="0"/>
              </a:rPr>
              <a:t>Rostlina pěstovaná pro hospodářské využití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4166743"/>
              </p:ext>
            </p:extLst>
          </p:nvPr>
        </p:nvGraphicFramePr>
        <p:xfrm>
          <a:off x="1043608" y="2564904"/>
          <a:ext cx="676875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>
                <a:latin typeface="Candara" pitchFamily="34" charset="0"/>
              </a:rPr>
              <a:t>Plodina hlavní</a:t>
            </a:r>
          </a:p>
          <a:p>
            <a:r>
              <a:rPr lang="cs-CZ" i="1" dirty="0">
                <a:latin typeface="Candara" pitchFamily="34" charset="0"/>
              </a:rPr>
              <a:t>p</a:t>
            </a:r>
            <a:r>
              <a:rPr lang="cs-CZ" i="1" dirty="0" smtClean="0">
                <a:latin typeface="Candara" pitchFamily="34" charset="0"/>
              </a:rPr>
              <a:t>lodina pěstovaná na pozemku (honu) po většinu vegetační doby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>
                <a:latin typeface="Candara" pitchFamily="34" charset="0"/>
              </a:rPr>
              <a:t>Meziplodina</a:t>
            </a:r>
            <a:endParaRPr lang="cs-CZ" b="1" i="1" dirty="0">
              <a:latin typeface="Candara" pitchFamily="34" charset="0"/>
            </a:endParaRPr>
          </a:p>
          <a:p>
            <a:r>
              <a:rPr lang="cs-CZ" i="1" dirty="0" smtClean="0">
                <a:latin typeface="Candara" pitchFamily="34" charset="0"/>
              </a:rPr>
              <a:t>Plodina pěstovaná v období mezi dvěma hlavními plodinami</a:t>
            </a:r>
            <a:endParaRPr lang="cs-CZ" i="1" dirty="0">
              <a:latin typeface="Candara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8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497</Words>
  <Application>Microsoft Office PowerPoint</Application>
  <PresentationFormat>Předvádění na obrazovce (4:3)</PresentationFormat>
  <Paragraphs>125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Candara</vt:lpstr>
      <vt:lpstr>Times New Roman</vt:lpstr>
      <vt:lpstr>Motiv systému Office</vt:lpstr>
      <vt:lpstr>Prezentace aplikace PowerPoint</vt:lpstr>
      <vt:lpstr>Osevní postupy</vt:lpstr>
      <vt:lpstr>Prezentace aplikace PowerPoint</vt:lpstr>
      <vt:lpstr>Význam osevních postupů</vt:lpstr>
      <vt:lpstr>Pojmy</vt:lpstr>
      <vt:lpstr>Prezentace aplikace PowerPoint</vt:lpstr>
      <vt:lpstr>Navrhněte spojení pozemků v hony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</vt:lpstr>
      <vt:lpstr>Zdroje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Osevní postupy</dc:title>
  <dc:creator>Alice Glocknerová</dc:creator>
  <cp:lastModifiedBy>Zuzana Bukvičková</cp:lastModifiedBy>
  <cp:revision>62</cp:revision>
  <dcterms:created xsi:type="dcterms:W3CDTF">2013-05-30T08:21:23Z</dcterms:created>
  <dcterms:modified xsi:type="dcterms:W3CDTF">2021-05-17T10:30:44Z</dcterms:modified>
</cp:coreProperties>
</file>