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9B8FD30-712C-4460-9D2C-EF295ECAD0A7}" type="datetimeFigureOut">
              <a:rPr lang="cs-CZ" smtClean="0"/>
              <a:t>15.11.2020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2BD6291-264F-4A1E-AAF9-789D97B622A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    Tvorba  mašlí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724400"/>
            <a:ext cx="6216352" cy="990600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                </a:t>
            </a:r>
            <a:r>
              <a:rPr lang="cs-CZ" dirty="0" err="1" smtClean="0"/>
              <a:t>Ing.Lenka</a:t>
            </a:r>
            <a:r>
              <a:rPr lang="cs-CZ" dirty="0" smtClean="0"/>
              <a:t> Prokůpková</a:t>
            </a:r>
            <a:endParaRPr lang="cs-CZ" dirty="0"/>
          </a:p>
        </p:txBody>
      </p:sp>
      <p:pic>
        <p:nvPicPr>
          <p:cNvPr id="1026" name="Picture 2" descr="C:\Users\Owner\Desktop\VENCE KATALOG\mašle\708381e7fba467b74843546b749489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42645" y="188640"/>
            <a:ext cx="5143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   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724400"/>
            <a:ext cx="6216352" cy="990600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488832" cy="3240360"/>
          </a:xfrm>
        </p:spPr>
        <p:txBody>
          <a:bodyPr>
            <a:normAutofit/>
          </a:bodyPr>
          <a:lstStyle/>
          <a:p>
            <a:r>
              <a:rPr lang="cs-CZ" sz="3600" u="sng" dirty="0" smtClean="0">
                <a:latin typeface="+mn-lt"/>
              </a:rPr>
              <a:t>Postup výroby mašle :</a:t>
            </a:r>
            <a:br>
              <a:rPr lang="cs-CZ" sz="3600" u="sng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1. výběr materiálu z kterého mašli  vytvoříme ( šířku)</a:t>
            </a:r>
            <a:endParaRPr lang="cs-CZ" sz="2400" dirty="0">
              <a:latin typeface="+mn-lt"/>
            </a:endParaRPr>
          </a:p>
        </p:txBody>
      </p:sp>
      <p:pic>
        <p:nvPicPr>
          <p:cNvPr id="1026" name="Picture 2" descr="C:\Users\Owner\Desktop\VENCE KATALOG\mašle\stuhy-pro-floristiku-hobby-tvorbu-0.jpg.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543800" cy="385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2808312" cy="381642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>
                <a:latin typeface="+mn-lt"/>
              </a:rPr>
              <a:t/>
            </a:r>
            <a:br>
              <a:rPr lang="cs-CZ" sz="4400" u="sng" dirty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>
                <a:latin typeface="+mn-lt"/>
              </a:rPr>
              <a:t/>
            </a:r>
            <a:br>
              <a:rPr lang="cs-CZ" sz="4400" u="sng" dirty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>
                <a:latin typeface="+mn-lt"/>
              </a:rPr>
              <a:t/>
            </a:r>
            <a:br>
              <a:rPr lang="cs-CZ" sz="4400" u="sng" dirty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>
                <a:latin typeface="+mn-lt"/>
              </a:rPr>
              <a:t/>
            </a:r>
            <a:br>
              <a:rPr lang="cs-CZ" sz="4400" u="sng" dirty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>
                <a:latin typeface="+mn-lt"/>
              </a:rPr>
              <a:t/>
            </a:r>
            <a:br>
              <a:rPr lang="cs-CZ" sz="4400" u="sng" dirty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>
                <a:latin typeface="+mn-lt"/>
              </a:rPr>
              <a:t/>
            </a:r>
            <a:br>
              <a:rPr lang="cs-CZ" sz="4400" u="sng" dirty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>
                <a:latin typeface="+mn-lt"/>
              </a:rPr>
              <a:t/>
            </a:r>
            <a:br>
              <a:rPr lang="cs-CZ" sz="4400" u="sng" dirty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>
                <a:latin typeface="+mn-lt"/>
              </a:rPr>
              <a:t/>
            </a:r>
            <a:br>
              <a:rPr lang="cs-CZ" sz="4400" u="sng" dirty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>
                <a:latin typeface="+mn-lt"/>
              </a:rPr>
              <a:t/>
            </a:r>
            <a:br>
              <a:rPr lang="cs-CZ" sz="4400" u="sng" dirty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 smtClean="0">
                <a:latin typeface="+mn-lt"/>
              </a:rPr>
              <a:t/>
            </a:r>
            <a:br>
              <a:rPr lang="cs-CZ" sz="4400" u="sng" dirty="0" smtClean="0">
                <a:latin typeface="+mn-lt"/>
              </a:rPr>
            </a:br>
            <a:r>
              <a:rPr lang="cs-CZ" sz="4400" u="sng" dirty="0">
                <a:latin typeface="+mn-lt"/>
              </a:rPr>
              <a:t/>
            </a:r>
            <a:br>
              <a:rPr lang="cs-CZ" sz="4400" u="sng" dirty="0">
                <a:latin typeface="+mn-lt"/>
              </a:rPr>
            </a:br>
            <a:r>
              <a:rPr lang="cs-CZ" sz="4400" dirty="0" smtClean="0">
                <a:latin typeface="+mn-lt"/>
              </a:rPr>
              <a:t>skládání </a:t>
            </a:r>
            <a:br>
              <a:rPr lang="cs-CZ" sz="4400" dirty="0" smtClean="0">
                <a:latin typeface="+mn-lt"/>
              </a:rPr>
            </a:br>
            <a:r>
              <a:rPr lang="cs-CZ" sz="4400" dirty="0" smtClean="0">
                <a:latin typeface="+mn-lt"/>
              </a:rPr>
              <a:t>jednoduché</a:t>
            </a:r>
            <a:br>
              <a:rPr lang="cs-CZ" sz="4400" dirty="0" smtClean="0">
                <a:latin typeface="+mn-lt"/>
              </a:rPr>
            </a:br>
            <a:r>
              <a:rPr lang="cs-CZ" sz="4400" dirty="0" smtClean="0">
                <a:latin typeface="+mn-lt"/>
              </a:rPr>
              <a:t>mašle</a:t>
            </a:r>
            <a:br>
              <a:rPr lang="cs-CZ" sz="4400" dirty="0" smtClean="0">
                <a:latin typeface="+mn-lt"/>
              </a:rPr>
            </a:br>
            <a:r>
              <a:rPr lang="cs-CZ" sz="4400" dirty="0" smtClean="0">
                <a:latin typeface="+mn-lt"/>
              </a:rPr>
              <a:t>    </a:t>
            </a:r>
            <a:br>
              <a:rPr lang="cs-CZ" sz="4400" dirty="0" smtClean="0">
                <a:latin typeface="+mn-lt"/>
              </a:rPr>
            </a:br>
            <a:r>
              <a:rPr lang="cs-CZ" sz="4400" u="sng" dirty="0" smtClean="0">
                <a:solidFill>
                  <a:schemeClr val="tx1"/>
                </a:solidFill>
                <a:latin typeface="+mn-lt"/>
              </a:rPr>
              <a:t>1.možnost.</a:t>
            </a:r>
            <a:r>
              <a:rPr lang="cs-CZ" sz="4400" dirty="0" smtClean="0">
                <a:latin typeface="+mn-lt"/>
              </a:rPr>
              <a:t/>
            </a:r>
            <a:br>
              <a:rPr lang="cs-CZ" sz="4400" dirty="0" smtClean="0">
                <a:latin typeface="+mn-lt"/>
              </a:rPr>
            </a:br>
            <a:r>
              <a:rPr lang="cs-CZ" sz="2000" u="sng" dirty="0" smtClean="0">
                <a:latin typeface="+mn-lt"/>
              </a:rPr>
              <a:t/>
            </a:r>
            <a:br>
              <a:rPr lang="cs-CZ" sz="2000" u="sng" dirty="0" smtClean="0"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pic>
        <p:nvPicPr>
          <p:cNvPr id="2050" name="Picture 2" descr="C:\Users\Owner\Desktop\VENCE KATALOG\mašle\masle-2d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4573885" cy="437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323528" y="1124744"/>
            <a:ext cx="72008" cy="150993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3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3888" y="3471746"/>
            <a:ext cx="4752528" cy="18029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1400" b="1" dirty="0" smtClean="0">
                <a:latin typeface="+mn-lt"/>
              </a:rPr>
              <a:t/>
            </a:r>
            <a:br>
              <a:rPr lang="cs-CZ" sz="1400" b="1" dirty="0" smtClean="0">
                <a:latin typeface="+mn-lt"/>
              </a:rPr>
            </a:br>
            <a:r>
              <a:rPr lang="cs-CZ" sz="1400" b="1" dirty="0">
                <a:latin typeface="+mn-lt"/>
              </a:rPr>
              <a:t/>
            </a:r>
            <a:br>
              <a:rPr lang="cs-CZ" sz="1400" b="1" dirty="0">
                <a:latin typeface="+mn-lt"/>
              </a:rPr>
            </a:br>
            <a:r>
              <a:rPr lang="cs-CZ" sz="1400" b="1" dirty="0" smtClean="0">
                <a:latin typeface="+mn-lt"/>
              </a:rPr>
              <a:t/>
            </a:r>
            <a:br>
              <a:rPr lang="cs-CZ" sz="1400" b="1" dirty="0" smtClean="0">
                <a:latin typeface="+mn-lt"/>
              </a:rPr>
            </a:br>
            <a:r>
              <a:rPr lang="cs-CZ" sz="1400" b="1" dirty="0" smtClean="0">
                <a:latin typeface="+mn-lt"/>
              </a:rPr>
              <a:t/>
            </a:r>
            <a:br>
              <a:rPr lang="cs-CZ" sz="1400" b="1" dirty="0" smtClean="0">
                <a:latin typeface="+mn-lt"/>
              </a:rPr>
            </a:br>
            <a:r>
              <a:rPr lang="cs-CZ" sz="1400" b="1" dirty="0" smtClean="0">
                <a:latin typeface="+mn-lt"/>
              </a:rPr>
              <a:t/>
            </a:r>
            <a:br>
              <a:rPr lang="cs-CZ" sz="1400" b="1" dirty="0" smtClean="0">
                <a:latin typeface="+mn-lt"/>
              </a:rPr>
            </a:br>
            <a:r>
              <a:rPr lang="cs-CZ" sz="1400" b="1" dirty="0">
                <a:latin typeface="+mn-lt"/>
              </a:rPr>
              <a:t/>
            </a:r>
            <a:br>
              <a:rPr lang="cs-CZ" sz="1400" b="1" dirty="0">
                <a:latin typeface="+mn-lt"/>
              </a:rPr>
            </a:br>
            <a:r>
              <a:rPr lang="cs-CZ" sz="1400" b="1" dirty="0" smtClean="0">
                <a:latin typeface="+mn-lt"/>
              </a:rPr>
              <a:t>postup:</a:t>
            </a:r>
            <a:r>
              <a:rPr lang="cs-CZ" sz="1400" b="1" dirty="0">
                <a:latin typeface="+mn-lt"/>
              </a:rPr>
              <a:t/>
            </a:r>
            <a:br>
              <a:rPr lang="cs-CZ" sz="1400" b="1" dirty="0">
                <a:latin typeface="+mn-lt"/>
              </a:rPr>
            </a:br>
            <a:r>
              <a:rPr lang="cs-CZ" sz="1400" b="1" dirty="0" smtClean="0">
                <a:latin typeface="+mn-lt"/>
              </a:rPr>
              <a:t/>
            </a:r>
            <a:br>
              <a:rPr lang="cs-CZ" sz="1400" b="1" dirty="0" smtClean="0">
                <a:latin typeface="+mn-lt"/>
              </a:rPr>
            </a:br>
            <a:r>
              <a:rPr lang="cs-CZ" sz="1400" b="1" dirty="0" smtClean="0">
                <a:latin typeface="+mn-lt"/>
              </a:rPr>
              <a:t>1. přetočení  vpravo , délka smyčky určuje šíři  mašle</a:t>
            </a:r>
            <a:br>
              <a:rPr lang="cs-CZ" sz="1400" b="1" dirty="0" smtClean="0">
                <a:latin typeface="+mn-lt"/>
              </a:rPr>
            </a:br>
            <a:r>
              <a:rPr lang="cs-CZ" sz="1400" b="1" dirty="0" smtClean="0">
                <a:latin typeface="+mn-lt"/>
              </a:rPr>
              <a:t>2. provléknutí pod palcem  vlevo  dolů a přetočení  zpět </a:t>
            </a:r>
            <a:br>
              <a:rPr lang="cs-CZ" sz="1400" b="1" dirty="0" smtClean="0">
                <a:latin typeface="+mn-lt"/>
              </a:rPr>
            </a:br>
            <a:r>
              <a:rPr lang="cs-CZ" sz="1400" b="1" dirty="0" smtClean="0">
                <a:latin typeface="+mn-lt"/>
              </a:rPr>
              <a:t>    nahoru pod palec</a:t>
            </a:r>
            <a:br>
              <a:rPr lang="cs-CZ" sz="1400" b="1" dirty="0" smtClean="0">
                <a:latin typeface="+mn-lt"/>
              </a:rPr>
            </a:br>
            <a:r>
              <a:rPr lang="cs-CZ" sz="1400" b="1" dirty="0" smtClean="0">
                <a:latin typeface="+mn-lt"/>
              </a:rPr>
              <a:t>3. totéž opakujeme  ještě 1x , vždy s návratem pod palec</a:t>
            </a:r>
            <a:br>
              <a:rPr lang="cs-CZ" sz="1400" b="1" dirty="0" smtClean="0">
                <a:latin typeface="+mn-lt"/>
              </a:rPr>
            </a:br>
            <a:r>
              <a:rPr lang="cs-CZ" sz="1400" b="1" dirty="0" smtClean="0">
                <a:latin typeface="+mn-lt"/>
              </a:rPr>
              <a:t>4. ponechání 2 konců stuhy</a:t>
            </a:r>
            <a:br>
              <a:rPr lang="cs-CZ" sz="1400" b="1" dirty="0" smtClean="0">
                <a:latin typeface="+mn-lt"/>
              </a:rPr>
            </a:br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5. šikmé zastřižení  od </a:t>
            </a:r>
            <a:r>
              <a:rPr lang="cs-CZ" sz="1400" b="1" dirty="0" err="1" smtClean="0">
                <a:latin typeface="+mn-lt"/>
              </a:rPr>
              <a:t>vějších</a:t>
            </a:r>
            <a:r>
              <a:rPr lang="cs-CZ" sz="1400" b="1" dirty="0" smtClean="0">
                <a:latin typeface="+mn-lt"/>
              </a:rPr>
              <a:t> krajů k vnitřním</a:t>
            </a:r>
            <a:br>
              <a:rPr lang="cs-CZ" sz="1400" b="1" dirty="0" smtClean="0">
                <a:latin typeface="+mn-lt"/>
              </a:rPr>
            </a:br>
            <a:r>
              <a:rPr lang="cs-CZ" sz="1400" b="1" dirty="0" smtClean="0">
                <a:latin typeface="+mn-lt"/>
              </a:rPr>
              <a:t> </a:t>
            </a:r>
            <a:endParaRPr lang="cs-CZ" sz="1400" b="1" dirty="0">
              <a:latin typeface="+mn-lt"/>
            </a:endParaRPr>
          </a:p>
        </p:txBody>
      </p:sp>
      <p:pic>
        <p:nvPicPr>
          <p:cNvPr id="4098" name="Picture 2" descr="C:\Users\Owner\Desktop\VENCE KATALOG\mašle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5" y="548680"/>
            <a:ext cx="2458791" cy="25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wner\Desktop\VENCE KATALOG\mašle\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2458791" cy="25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wner\Desktop\VENCE KATALOG\mašle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510408" cy="25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wner\Desktop\VENCE KATALOG\mašle\Mašle 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3118"/>
            <a:ext cx="2527815" cy="23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2448272" cy="38884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u="sng" dirty="0" smtClean="0">
                <a:latin typeface="+mn-lt"/>
              </a:rPr>
              <a:t>2. možnost</a:t>
            </a:r>
            <a:r>
              <a:rPr lang="cs-CZ" sz="4000" dirty="0" smtClean="0">
                <a:latin typeface="+mn-lt"/>
              </a:rPr>
              <a:t/>
            </a:r>
            <a:br>
              <a:rPr lang="cs-CZ" sz="4000" dirty="0" smtClean="0">
                <a:latin typeface="+mn-lt"/>
              </a:rPr>
            </a:br>
            <a:r>
              <a:rPr lang="cs-CZ" sz="3200" dirty="0" smtClean="0">
                <a:latin typeface="+mn-lt"/>
              </a:rPr>
              <a:t>skládání</a:t>
            </a:r>
            <a:br>
              <a:rPr lang="cs-CZ" sz="3200" dirty="0" smtClean="0">
                <a:latin typeface="+mn-lt"/>
              </a:rPr>
            </a:br>
            <a:r>
              <a:rPr lang="cs-CZ" sz="3200" dirty="0" smtClean="0">
                <a:latin typeface="+mn-lt"/>
              </a:rPr>
              <a:t>na podložce</a:t>
            </a:r>
            <a:br>
              <a:rPr lang="cs-CZ" sz="3200" dirty="0" smtClean="0">
                <a:latin typeface="+mn-lt"/>
              </a:rPr>
            </a:br>
            <a:r>
              <a:rPr lang="cs-CZ" sz="3200" dirty="0" smtClean="0">
                <a:latin typeface="+mn-lt"/>
              </a:rPr>
              <a:t>s </a:t>
            </a:r>
            <a:br>
              <a:rPr lang="cs-CZ" sz="3200" dirty="0" smtClean="0">
                <a:latin typeface="+mn-lt"/>
              </a:rPr>
            </a:br>
            <a:r>
              <a:rPr lang="cs-CZ" sz="3200" dirty="0" smtClean="0">
                <a:latin typeface="+mn-lt"/>
              </a:rPr>
              <a:t>připevněním špendlíky</a:t>
            </a:r>
            <a:endParaRPr lang="cs-CZ" sz="3200" dirty="0">
              <a:latin typeface="+mn-lt"/>
            </a:endParaRPr>
          </a:p>
        </p:txBody>
      </p:sp>
      <p:pic>
        <p:nvPicPr>
          <p:cNvPr id="3074" name="Picture 2" descr="C:\Users\Owner\Desktop\VENCE KATALOG\mašle\29b280ab33121e1e96e654a7f9bb46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5976664" cy="53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803" y="836712"/>
            <a:ext cx="3240360" cy="46085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u="sng" dirty="0" smtClean="0">
                <a:latin typeface="+mn-lt"/>
              </a:rPr>
              <a:t>3.možnost</a:t>
            </a:r>
            <a:br>
              <a:rPr lang="cs-CZ" sz="4000" u="sng" dirty="0" smtClean="0">
                <a:latin typeface="+mn-lt"/>
              </a:rPr>
            </a:br>
            <a:r>
              <a:rPr lang="cs-CZ" sz="4000" dirty="0" smtClean="0">
                <a:latin typeface="+mn-lt"/>
              </a:rPr>
              <a:t>skládání</a:t>
            </a:r>
            <a:br>
              <a:rPr lang="cs-CZ" sz="4000" dirty="0" smtClean="0">
                <a:latin typeface="+mn-lt"/>
              </a:rPr>
            </a:br>
            <a:r>
              <a:rPr lang="cs-CZ" sz="4000" dirty="0" smtClean="0">
                <a:latin typeface="+mn-lt"/>
              </a:rPr>
              <a:t>na podložce</a:t>
            </a:r>
            <a:br>
              <a:rPr lang="cs-CZ" sz="4000" dirty="0" smtClean="0">
                <a:latin typeface="+mn-lt"/>
              </a:rPr>
            </a:br>
            <a:r>
              <a:rPr lang="cs-CZ" sz="4000" dirty="0" smtClean="0">
                <a:latin typeface="+mn-lt"/>
              </a:rPr>
              <a:t>s </a:t>
            </a:r>
            <a:br>
              <a:rPr lang="cs-CZ" sz="4000" dirty="0" smtClean="0">
                <a:latin typeface="+mn-lt"/>
              </a:rPr>
            </a:br>
            <a:r>
              <a:rPr lang="cs-CZ" sz="4000" dirty="0" smtClean="0">
                <a:latin typeface="+mn-lt"/>
              </a:rPr>
              <a:t>připevněním</a:t>
            </a:r>
            <a:br>
              <a:rPr lang="cs-CZ" sz="4000" dirty="0" smtClean="0">
                <a:latin typeface="+mn-lt"/>
              </a:rPr>
            </a:br>
            <a:r>
              <a:rPr lang="cs-CZ" sz="4000" dirty="0" err="1" smtClean="0">
                <a:latin typeface="+mn-lt"/>
              </a:rPr>
              <a:t>dřevěnéými</a:t>
            </a:r>
            <a:r>
              <a:rPr lang="cs-CZ" sz="4000" dirty="0" smtClean="0">
                <a:latin typeface="+mn-lt"/>
              </a:rPr>
              <a:t> kolíky</a:t>
            </a:r>
            <a:endParaRPr lang="cs-CZ" sz="4000" dirty="0">
              <a:latin typeface="+mn-lt"/>
            </a:endParaRPr>
          </a:p>
        </p:txBody>
      </p:sp>
      <p:pic>
        <p:nvPicPr>
          <p:cNvPr id="5122" name="Picture 2" descr="C:\Users\Owner\Desktop\VENCE KATALOG\mašle\e7610c912f89cb63b8f9f005ba177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4824536" cy="49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7543800" cy="388620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5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056" y="908720"/>
            <a:ext cx="2952328" cy="9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146" name="Picture 2" descr="C:\Users\Owner\Desktop\VENCE KATALOG\mašle\tvary_masli_F01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344816" cy="540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059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36724" cy="5616624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smtClean="0">
                <a:solidFill>
                  <a:srgbClr val="FF0000"/>
                </a:solidFill>
              </a:rPr>
              <a:t>1. adventní věnec                     2.dekorativní – ozdobný věnec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u="sng" dirty="0" smtClean="0"/>
              <a:t>Použití mašlí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3100" dirty="0"/>
          </a:p>
        </p:txBody>
      </p:sp>
      <p:pic>
        <p:nvPicPr>
          <p:cNvPr id="7170" name="Picture 2" descr="C:\Users\Owner\Desktop\VENCE KATALOG\mašle\ezrrlluzafpdpd-600x4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3204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wner\Desktop\VENCE KATALOG\mašle\snadny-navod-na-vyrobu-ozdobneho-v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85" y="1196752"/>
            <a:ext cx="489205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Úkoly  z předmětu KAV: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podle následujícího vzoru </a:t>
            </a:r>
            <a:br>
              <a:rPr lang="cs-CZ" sz="1800" dirty="0" smtClean="0"/>
            </a:br>
            <a:r>
              <a:rPr lang="cs-CZ" sz="1800" dirty="0" smtClean="0">
                <a:solidFill>
                  <a:srgbClr val="0070C0"/>
                </a:solidFill>
              </a:rPr>
              <a:t>1. úkol:</a:t>
            </a:r>
            <a:br>
              <a:rPr lang="cs-CZ" sz="1800" dirty="0" smtClean="0">
                <a:solidFill>
                  <a:srgbClr val="0070C0"/>
                </a:solidFill>
              </a:rPr>
            </a:br>
            <a:r>
              <a:rPr lang="cs-CZ" sz="1800" dirty="0" smtClean="0"/>
              <a:t> Vytvoř 10 ks mašlí, vyfoť a odešli na mail: prokupkova@souhorky.cz</a:t>
            </a:r>
            <a:br>
              <a:rPr lang="cs-CZ" sz="1800" dirty="0" smtClean="0"/>
            </a:br>
            <a:r>
              <a:rPr lang="cs-CZ" sz="1800" dirty="0" smtClean="0"/>
              <a:t>termín:  do 18.11.2020 do 18.00 hod.</a:t>
            </a:r>
            <a:br>
              <a:rPr lang="cs-CZ" sz="1800" dirty="0" smtClean="0"/>
            </a:br>
            <a:r>
              <a:rPr lang="cs-CZ" sz="1800" dirty="0" smtClean="0">
                <a:solidFill>
                  <a:srgbClr val="0070C0"/>
                </a:solidFill>
              </a:rPr>
              <a:t>2. úkol: </a:t>
            </a:r>
            <a:br>
              <a:rPr lang="cs-CZ" sz="1800" dirty="0" smtClean="0">
                <a:solidFill>
                  <a:srgbClr val="0070C0"/>
                </a:solidFill>
              </a:rPr>
            </a:br>
            <a:r>
              <a:rPr lang="cs-CZ" sz="1800" dirty="0" smtClean="0"/>
              <a:t>vytvoř adventní věnec podle obrázku, vyfoť a odešli na tentýž mail</a:t>
            </a:r>
            <a:br>
              <a:rPr lang="cs-CZ" sz="1800" dirty="0" smtClean="0"/>
            </a:br>
            <a:r>
              <a:rPr lang="cs-CZ" sz="1800" dirty="0" smtClean="0"/>
              <a:t>termín: do 20.11.2020 do 18.00</a:t>
            </a:r>
            <a:br>
              <a:rPr lang="cs-CZ" sz="1800" dirty="0" smtClean="0"/>
            </a:br>
            <a:r>
              <a:rPr lang="cs-CZ" sz="1800" dirty="0" smtClean="0"/>
              <a:t>poznámka: opožděná odeslání  bude již tentokrát hodnoceno nedostatečnou!</a:t>
            </a:r>
            <a:br>
              <a:rPr lang="cs-CZ" sz="1800" dirty="0" smtClean="0"/>
            </a:br>
            <a:r>
              <a:rPr lang="cs-CZ" sz="1800" dirty="0" smtClean="0"/>
              <a:t>Známky po vyhodnocení budou zapsány v  systému  Bakalář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4077072"/>
            <a:ext cx="7543800" cy="85496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Prezentaci si zaznamenej do sešitu Floristiky!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560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</TotalTime>
  <Words>27</Words>
  <Application>Microsoft Office PowerPoint</Application>
  <PresentationFormat>Předvádění na obrazovce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NewsPrint</vt:lpstr>
      <vt:lpstr>     Tvorba  mašlí</vt:lpstr>
      <vt:lpstr>Postup výroby mašle : 1. výběr materiálu z kterého mašli  vytvoříme ( šířku)</vt:lpstr>
      <vt:lpstr>                      skládání  jednoduché mašle      1.možnost.  </vt:lpstr>
      <vt:lpstr>      postup:  1. přetočení  vpravo , délka smyčky určuje šíři  mašle 2. provléknutí pod palcem  vlevo  dolů a přetočení  zpět      nahoru pod palec 3. totéž opakujeme  ještě 1x , vždy s návratem pod palec 4. ponechání 2 konců stuhy  5. šikmé zastřižení  od vějších krajů k vnitřním  </vt:lpstr>
      <vt:lpstr>2. možnost skládání na podložce s  připevněním špendlíky</vt:lpstr>
      <vt:lpstr>3.možnost skládání na podložce s  připevněním dřevěnéými kolíky</vt:lpstr>
      <vt:lpstr>     </vt:lpstr>
      <vt:lpstr>      1. adventní věnec                     2.dekorativní – ozdobný věnec      Použití mašlí  </vt:lpstr>
      <vt:lpstr>Úkoly  z předmětu KAV: podle následujícího vzoru  1. úkol:  Vytvoř 10 ks mašlí, vyfoť a odešli na mail: prokupkova@souhorky.cz termín:  do 18.11.2020 do 18.00 hod. 2. úkol:  vytvoř adventní věnec podle obrázku, vyfoť a odešli na tentýž mail termín: do 20.11.2020 do 18.00 poznámka: opožděná odeslání  bude již tentokrát hodnoceno nedostatečnou! Známky po vyhodnocení budou zapsány v  systému  Bakalář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 mašlí</dc:title>
  <dc:creator>Owner</dc:creator>
  <cp:lastModifiedBy>Owner</cp:lastModifiedBy>
  <cp:revision>21</cp:revision>
  <dcterms:created xsi:type="dcterms:W3CDTF">2020-11-15T12:32:35Z</dcterms:created>
  <dcterms:modified xsi:type="dcterms:W3CDTF">2020-11-15T20:47:24Z</dcterms:modified>
</cp:coreProperties>
</file>