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0" r:id="rId8"/>
    <p:sldId id="261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FENOLOGICKÝ DENÍK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Václav Venca Kuřátko</a:t>
            </a:r>
          </a:p>
          <a:p>
            <a:r>
              <a:rPr lang="cs-CZ" dirty="0" smtClean="0"/>
              <a:t>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36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POLNÍ PRÁCE – KVETENÍ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Kvetení řepky (poupata, plný květ …)</a:t>
            </a:r>
          </a:p>
          <a:p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98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POLNÍ PRÁCE – DALŠÍ DLE VLASTNÍHO UVÁŽENÍ, NAPŘ: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Předseťová příprava, hnojení, postřiky proti škůdcům, plečkování, hrůbkování 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78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ŽIVOČICHOVÉ  (5)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67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1 – fenologické předjaří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 předjaří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90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ROSTLINY  (5)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Kvetení bledulí</a:t>
            </a:r>
          </a:p>
          <a:p>
            <a:r>
              <a:rPr lang="cs-CZ" dirty="0" smtClean="0"/>
              <a:t>5.3.2021</a:t>
            </a:r>
          </a:p>
          <a:p>
            <a:r>
              <a:rPr lang="cs-CZ" dirty="0" smtClean="0"/>
              <a:t>Mšeno u Mělníka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483" y="2016783"/>
            <a:ext cx="5823531" cy="38506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Zaoblený obdélníkový bublinový popisek 4"/>
          <p:cNvSpPr/>
          <p:nvPr/>
        </p:nvSpPr>
        <p:spPr>
          <a:xfrm>
            <a:off x="7159925" y="612475"/>
            <a:ext cx="3321170" cy="179429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Vím, že nejde o bleduli, obrázek je jen pro inspiraci </a:t>
            </a:r>
            <a:r>
              <a:rPr lang="cs-CZ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07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ŽIVOČICHOVÉ 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Jev, který </a:t>
            </a:r>
            <a:r>
              <a:rPr lang="cs-CZ" dirty="0" smtClean="0"/>
              <a:t>pozorujete</a:t>
            </a:r>
          </a:p>
          <a:p>
            <a:r>
              <a:rPr lang="cs-CZ" dirty="0" smtClean="0"/>
              <a:t>Datum</a:t>
            </a:r>
          </a:p>
          <a:p>
            <a:r>
              <a:rPr lang="cs-CZ" dirty="0" smtClean="0"/>
              <a:t>místo pozorování</a:t>
            </a:r>
          </a:p>
          <a:p>
            <a:r>
              <a:rPr lang="cs-CZ" dirty="0"/>
              <a:t>a fotografie </a:t>
            </a:r>
          </a:p>
        </p:txBody>
      </p:sp>
    </p:spTree>
    <p:extLst>
      <p:ext uri="{BB962C8B-B14F-4D97-AF65-F5344CB8AC3E}">
        <p14:creationId xmlns:p14="http://schemas.microsoft.com/office/powerpoint/2010/main" val="205316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2 – fenologické jaro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Definuj jaro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18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ROSTLINY  (5)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80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POLNÍ PRÁCE – SETÍ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Setí ječmene jarního</a:t>
            </a:r>
          </a:p>
          <a:p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….. Můžete zařadit i sázení brambor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01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POLNÍ PRÁCE – SLOUPKOVÁNÍ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Sloupkování pšenice</a:t>
            </a:r>
          </a:p>
          <a:p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0827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44</TotalTime>
  <Words>135</Words>
  <Application>Microsoft Office PowerPoint</Application>
  <PresentationFormat>Širokoúhlá obrazovka</PresentationFormat>
  <Paragraphs>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Franklin Gothic Book</vt:lpstr>
      <vt:lpstr>Wingdings</vt:lpstr>
      <vt:lpstr>Crop</vt:lpstr>
      <vt:lpstr>FENOLOGICKÝ DENÍK</vt:lpstr>
      <vt:lpstr>Část 1 – fenologické předjaří </vt:lpstr>
      <vt:lpstr>ROSTLINY  (5)</vt:lpstr>
      <vt:lpstr>ŽIVOČICHOVÉ  (2)</vt:lpstr>
      <vt:lpstr>Prezentace aplikace PowerPoint</vt:lpstr>
      <vt:lpstr>Část 2 – fenologické jaro </vt:lpstr>
      <vt:lpstr>ROSTLINY  (5)</vt:lpstr>
      <vt:lpstr>POLNÍ PRÁCE – SETÍ (3)</vt:lpstr>
      <vt:lpstr>POLNÍ PRÁCE – SLOUPKOVÁNÍ (2)</vt:lpstr>
      <vt:lpstr>POLNÍ PRÁCE – KVETENÍ (3)</vt:lpstr>
      <vt:lpstr>POLNÍ PRÁCE – DALŠÍ DLE VLASTNÍHO UVÁŽENÍ, NAPŘ:</vt:lpstr>
      <vt:lpstr>ŽIVOČICHOVÉ  (5)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FENOLOGICKÝ DENÍK</dc:title>
  <dc:creator>Zuzana Bukvičková</dc:creator>
  <cp:lastModifiedBy>Zuzana Bukvičková</cp:lastModifiedBy>
  <cp:revision>4</cp:revision>
  <dcterms:created xsi:type="dcterms:W3CDTF">2021-01-11T11:10:58Z</dcterms:created>
  <dcterms:modified xsi:type="dcterms:W3CDTF">2021-01-11T11:55:02Z</dcterms:modified>
</cp:coreProperties>
</file>