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6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03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8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2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8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5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3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4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HYDROPONIE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Zuzana Bukvičková</a:t>
            </a:r>
            <a:endParaRPr lang="cs-CZ" dirty="0"/>
          </a:p>
        </p:txBody>
      </p:sp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2"/>
          <a:stretch/>
        </p:blipFill>
        <p:spPr bwMode="auto">
          <a:xfrm>
            <a:off x="6530496" y="405441"/>
            <a:ext cx="4762500" cy="20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Nejsou zapatlané od hlíny </a:t>
            </a:r>
          </a:p>
          <a:p>
            <a:r>
              <a:rPr lang="cs-CZ" dirty="0" smtClean="0"/>
              <a:t>Díky váze plodů většinou v NTF žlabech – snadno se sklízejí</a:t>
            </a:r>
          </a:p>
          <a:p>
            <a:r>
              <a:rPr lang="cs-CZ" dirty="0" smtClean="0"/>
              <a:t>Dají se takto pěstovat i na zahradě – u nás </a:t>
            </a:r>
            <a:r>
              <a:rPr lang="cs-CZ" dirty="0"/>
              <a:t>v zimě</a:t>
            </a:r>
            <a:r>
              <a:rPr lang="cs-CZ" dirty="0" smtClean="0"/>
              <a:t> voda zamrzne </a:t>
            </a:r>
            <a:endParaRPr lang="cs-CZ" dirty="0"/>
          </a:p>
        </p:txBody>
      </p:sp>
      <p:pic>
        <p:nvPicPr>
          <p:cNvPr id="6" name="Picture 2" descr="Když zeleninu pěstují programátoři - Ekolis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46" y="2367092"/>
            <a:ext cx="2225754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šichni si mysleli, že si dělá jenom legraci, když chtěla pěstova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1" y="3850148"/>
            <a:ext cx="5063406" cy="26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9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Saláty a další listová zelenina, bylinky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Nejsou zapatlané od hlíny </a:t>
            </a:r>
          </a:p>
          <a:p>
            <a:r>
              <a:rPr lang="cs-CZ" dirty="0" smtClean="0"/>
              <a:t>Zde vidíte úsporu místa </a:t>
            </a:r>
            <a:endParaRPr lang="cs-CZ" dirty="0"/>
          </a:p>
        </p:txBody>
      </p:sp>
      <p:pic>
        <p:nvPicPr>
          <p:cNvPr id="4" name="Picture 2" descr="Proč a jak pěstovat zeleninu hydroponicky? - ČESKÉSTAVB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18" y="18719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ydroponic Basil and Lett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6" y="3592609"/>
            <a:ext cx="4945299" cy="27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4132053" y="3165894"/>
            <a:ext cx="1622065" cy="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rajčata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Dostatečný přísun vody</a:t>
            </a:r>
          </a:p>
          <a:p>
            <a:r>
              <a:rPr lang="cs-CZ" dirty="0" smtClean="0"/>
              <a:t>Rychlá sklizeň </a:t>
            </a:r>
          </a:p>
          <a:p>
            <a:r>
              <a:rPr lang="cs-CZ" dirty="0" smtClean="0"/>
              <a:t>Nezávisle na kvalitě zeminy </a:t>
            </a:r>
          </a:p>
          <a:p>
            <a:r>
              <a:rPr lang="cs-CZ" dirty="0" smtClean="0"/>
              <a:t>s UV osvětlením i „ve sklepě“ </a:t>
            </a:r>
          </a:p>
        </p:txBody>
      </p:sp>
      <p:pic>
        <p:nvPicPr>
          <p:cNvPr id="8196" name="Picture 4" descr="Zapomínáte zalévat kytky? Dejte se na hydroponii a manželce ta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68" y="4345728"/>
            <a:ext cx="3200101" cy="20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utch Bucket Hydroponic Tomatoes - Lessons Learned and a New Crop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52" y="1735837"/>
            <a:ext cx="6044005" cy="33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9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melouny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Dostatek vody</a:t>
            </a:r>
          </a:p>
          <a:p>
            <a:r>
              <a:rPr lang="cs-CZ" dirty="0" smtClean="0"/>
              <a:t>nepraskají </a:t>
            </a:r>
          </a:p>
          <a:p>
            <a:r>
              <a:rPr lang="cs-CZ" dirty="0" smtClean="0"/>
              <a:t>Neleží na zemině = neplesniví</a:t>
            </a:r>
          </a:p>
          <a:p>
            <a:r>
              <a:rPr lang="cs-CZ" dirty="0" smtClean="0"/>
              <a:t>Teplota vody – lze urychlit růst </a:t>
            </a:r>
            <a:endParaRPr lang="cs-CZ" dirty="0"/>
          </a:p>
        </p:txBody>
      </p:sp>
      <p:pic>
        <p:nvPicPr>
          <p:cNvPr id="10242" name="Picture 2" descr="Growing Hydroponic Melon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19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electable Delights: Growing Hydroponic Melons &amp; Egg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34" y="4251195"/>
            <a:ext cx="3539706" cy="23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9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Květiny k řezu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614430" cy="3424107"/>
          </a:xfrm>
        </p:spPr>
        <p:txBody>
          <a:bodyPr/>
          <a:lstStyle/>
          <a:p>
            <a:r>
              <a:rPr lang="cs-CZ" dirty="0" smtClean="0"/>
              <a:t>Gerbera</a:t>
            </a:r>
          </a:p>
          <a:p>
            <a:r>
              <a:rPr lang="cs-CZ" dirty="0" smtClean="0"/>
              <a:t>Chryzantéma</a:t>
            </a:r>
          </a:p>
          <a:p>
            <a:r>
              <a:rPr lang="cs-CZ" dirty="0" smtClean="0"/>
              <a:t>orchideje</a:t>
            </a:r>
          </a:p>
          <a:p>
            <a:endParaRPr lang="cs-CZ" dirty="0"/>
          </a:p>
        </p:txBody>
      </p:sp>
      <p:pic>
        <p:nvPicPr>
          <p:cNvPr id="11266" name="Picture 2" descr="Gerbera Manufacturer in Hyderabad Telangana India by Flog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46" y="4231554"/>
            <a:ext cx="3802368" cy="22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Q Crops Ltd Twitterren: &quot;Our @grodan hydroponic solutions f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4231554"/>
            <a:ext cx="3364928" cy="22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Orch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5" y="311499"/>
            <a:ext cx="1223384" cy="18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03" y="311499"/>
            <a:ext cx="1223385" cy="18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302350" y="2367092"/>
            <a:ext cx="261443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iris</a:t>
            </a:r>
          </a:p>
          <a:p>
            <a:r>
              <a:rPr lang="cs-CZ" dirty="0" err="1" smtClean="0"/>
              <a:t>amarylis</a:t>
            </a:r>
            <a:endParaRPr lang="cs-CZ" dirty="0" smtClean="0"/>
          </a:p>
          <a:p>
            <a:r>
              <a:rPr lang="cs-CZ" dirty="0" smtClean="0"/>
              <a:t>narcis</a:t>
            </a:r>
          </a:p>
          <a:p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916779" y="2295205"/>
            <a:ext cx="261443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frézie</a:t>
            </a:r>
          </a:p>
          <a:p>
            <a:r>
              <a:rPr lang="cs-CZ" dirty="0" smtClean="0"/>
              <a:t>hyacint</a:t>
            </a:r>
          </a:p>
          <a:p>
            <a:r>
              <a:rPr lang="cs-CZ" dirty="0" smtClean="0"/>
              <a:t>karafiát</a:t>
            </a:r>
          </a:p>
          <a:p>
            <a:endParaRPr lang="cs-CZ" dirty="0"/>
          </a:p>
        </p:txBody>
      </p:sp>
      <p:pic>
        <p:nvPicPr>
          <p:cNvPr id="11276" name="Picture 12" descr="BLOEMEN - JB Hydroponics B.V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51" y="1600708"/>
            <a:ext cx="3305287" cy="48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6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Pokojové rostliny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Draceana</a:t>
            </a:r>
            <a:r>
              <a:rPr lang="cs-CZ" dirty="0" smtClean="0"/>
              <a:t> „</a:t>
            </a:r>
            <a:r>
              <a:rPr lang="cs-CZ" dirty="0" err="1" smtClean="0"/>
              <a:t>bamboo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Tradescantia</a:t>
            </a:r>
            <a:r>
              <a:rPr lang="cs-CZ" dirty="0" smtClean="0"/>
              <a:t> - Voděnka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philodendron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cs-CZ" dirty="0" smtClean="0"/>
              <a:t>  </a:t>
            </a:r>
          </a:p>
          <a:p>
            <a:endParaRPr lang="cs-CZ" dirty="0"/>
          </a:p>
        </p:txBody>
      </p:sp>
      <p:pic>
        <p:nvPicPr>
          <p:cNvPr id="12290" name="Picture 2" descr="Dračinec pruhovaný neboli „Šťastný bambus“ | Bydlení pro každé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5" y="2943355"/>
            <a:ext cx="3298186" cy="32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row Beautiful Indoor Plants In Water: So easy! (With imag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70" y="2943355"/>
            <a:ext cx="3824336" cy="32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upport de plante Terrarium, forme d'ampoule Vase en verre ave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92" y="2941371"/>
            <a:ext cx="1685740" cy="32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0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Pokojové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… a mnoho dalších … </a:t>
            </a:r>
          </a:p>
          <a:p>
            <a:r>
              <a:rPr lang="cs-CZ" dirty="0" err="1" smtClean="0"/>
              <a:t>chlorophytum</a:t>
            </a:r>
            <a:r>
              <a:rPr lang="cs-CZ" dirty="0" smtClean="0"/>
              <a:t> (zelenec)</a:t>
            </a:r>
          </a:p>
          <a:p>
            <a:r>
              <a:rPr lang="cs-CZ" dirty="0" err="1" smtClean="0"/>
              <a:t>Anthurium</a:t>
            </a:r>
            <a:endParaRPr lang="cs-CZ" dirty="0" smtClean="0"/>
          </a:p>
          <a:p>
            <a:r>
              <a:rPr lang="cs-CZ" dirty="0" err="1" smtClean="0"/>
              <a:t>Scindapsus</a:t>
            </a:r>
            <a:endParaRPr lang="cs-CZ" dirty="0" smtClean="0"/>
          </a:p>
          <a:p>
            <a:r>
              <a:rPr lang="cs-CZ" dirty="0" err="1" smtClean="0"/>
              <a:t>Dieffenbachia</a:t>
            </a:r>
            <a:endParaRPr lang="cs-CZ" dirty="0" smtClean="0"/>
          </a:p>
          <a:p>
            <a:r>
              <a:rPr lang="cs-CZ" dirty="0" err="1" smtClean="0"/>
              <a:t>Peperomia</a:t>
            </a:r>
            <a:endParaRPr lang="cs-CZ" dirty="0" smtClean="0"/>
          </a:p>
          <a:p>
            <a:r>
              <a:rPr lang="cs-CZ" dirty="0" err="1" smtClean="0"/>
              <a:t>scindapsus</a:t>
            </a:r>
            <a:endParaRPr lang="cs-CZ" dirty="0"/>
          </a:p>
          <a:p>
            <a:r>
              <a:rPr lang="cs-CZ" dirty="0" smtClean="0"/>
              <a:t>orchideje </a:t>
            </a:r>
            <a:endParaRPr lang="cs-CZ" dirty="0"/>
          </a:p>
        </p:txBody>
      </p:sp>
      <p:pic>
        <p:nvPicPr>
          <p:cNvPr id="1331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7" y="1891201"/>
            <a:ext cx="5719441" cy="38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intage Hydroponic Plant Vases Transparent Flower Pot Wooden Fram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3683179"/>
            <a:ext cx="2583911" cy="25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HYDroponie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pěstování</a:t>
            </a:r>
            <a:r>
              <a:rPr lang="cs-CZ" dirty="0"/>
              <a:t> rostlin bez půdy v živném </a:t>
            </a:r>
            <a:r>
              <a:rPr lang="cs-CZ" dirty="0" smtClean="0"/>
              <a:t>roztoku</a:t>
            </a:r>
          </a:p>
          <a:p>
            <a:r>
              <a:rPr lang="cs-CZ" dirty="0" smtClean="0"/>
              <a:t>V něčem držet musí - substrát (keramzit, písek, vlna … 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téměř </a:t>
            </a:r>
            <a:r>
              <a:rPr lang="cs-CZ" dirty="0"/>
              <a:t>všechny pokojové </a:t>
            </a:r>
            <a:r>
              <a:rPr lang="cs-CZ" dirty="0" smtClean="0"/>
              <a:t>rostliny</a:t>
            </a:r>
          </a:p>
          <a:p>
            <a:r>
              <a:rPr lang="cs-CZ" dirty="0" smtClean="0"/>
              <a:t>Zelenina (meloun, okurky</a:t>
            </a:r>
            <a:r>
              <a:rPr lang="cs-CZ" dirty="0"/>
              <a:t>, </a:t>
            </a:r>
            <a:r>
              <a:rPr lang="cs-CZ" dirty="0" smtClean="0"/>
              <a:t>rajčata)</a:t>
            </a:r>
          </a:p>
          <a:p>
            <a:r>
              <a:rPr lang="cs-CZ" dirty="0" smtClean="0"/>
              <a:t>ovoce (jahody) </a:t>
            </a:r>
          </a:p>
          <a:p>
            <a:r>
              <a:rPr lang="cs-CZ" dirty="0" smtClean="0"/>
              <a:t>Bylinky</a:t>
            </a:r>
          </a:p>
          <a:p>
            <a:r>
              <a:rPr lang="cs-CZ" dirty="0" smtClean="0"/>
              <a:t>květiny </a:t>
            </a:r>
            <a:r>
              <a:rPr lang="cs-CZ" dirty="0"/>
              <a:t>(karafiáty, gerbery a pod.) pro produkci řezaných </a:t>
            </a:r>
            <a:r>
              <a:rPr lang="cs-CZ" dirty="0" smtClean="0"/>
              <a:t>květů</a:t>
            </a:r>
          </a:p>
        </p:txBody>
      </p:sp>
      <p:pic>
        <p:nvPicPr>
          <p:cNvPr id="2050" name="Picture 2" descr="V Praze funguje první hydroponická farma. Holešovická herbafabri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044460"/>
            <a:ext cx="3551927" cy="26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1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Zvláštnosti pěstování v Hydroponii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škodí </a:t>
            </a:r>
            <a:r>
              <a:rPr lang="cs-CZ" dirty="0"/>
              <a:t>studený vzduch a </a:t>
            </a:r>
            <a:r>
              <a:rPr lang="cs-CZ" dirty="0" smtClean="0"/>
              <a:t>průvan</a:t>
            </a:r>
          </a:p>
          <a:p>
            <a:r>
              <a:rPr lang="cs-CZ" dirty="0" smtClean="0"/>
              <a:t>Světlo bez přímých slunečních paprsků</a:t>
            </a:r>
          </a:p>
          <a:p>
            <a:r>
              <a:rPr lang="cs-CZ" dirty="0" smtClean="0"/>
              <a:t>Citlivé na chlorovanou</a:t>
            </a:r>
            <a:r>
              <a:rPr lang="cs-CZ" dirty="0"/>
              <a:t>, tvrdou a studenou vodu (optimální teplota je 20 °C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Pravidelné hnojení tekutými hnojivy </a:t>
            </a:r>
          </a:p>
          <a:p>
            <a:pPr lvl="1"/>
            <a:r>
              <a:rPr lang="cs-CZ" dirty="0" smtClean="0"/>
              <a:t>Ekologické – využití propojení s jezírky – hnojí se detritem od ryb (výkaly)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66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 Hydroponie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159221" cy="431838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bez chorob a škůdců </a:t>
            </a:r>
          </a:p>
          <a:p>
            <a:r>
              <a:rPr lang="cs-CZ" dirty="0" smtClean="0"/>
              <a:t>Pěstování bez závislosti na kvalitní půdě</a:t>
            </a:r>
          </a:p>
          <a:p>
            <a:r>
              <a:rPr lang="cs-CZ" dirty="0" smtClean="0"/>
              <a:t>vhodnost </a:t>
            </a:r>
            <a:r>
              <a:rPr lang="cs-CZ" dirty="0"/>
              <a:t>pro alergiky </a:t>
            </a:r>
            <a:r>
              <a:rPr lang="cs-CZ" dirty="0" smtClean="0"/>
              <a:t>- v zemině mohou být alergeny</a:t>
            </a:r>
            <a:endParaRPr lang="cs-CZ" dirty="0"/>
          </a:p>
          <a:p>
            <a:r>
              <a:rPr lang="cs-CZ" dirty="0"/>
              <a:t>kontrola přesné skladby živin</a:t>
            </a:r>
          </a:p>
          <a:p>
            <a:r>
              <a:rPr lang="cs-CZ" dirty="0"/>
              <a:t>rychlejší zakořenění</a:t>
            </a:r>
          </a:p>
          <a:p>
            <a:r>
              <a:rPr lang="cs-CZ" dirty="0" smtClean="0"/>
              <a:t>Rychlejší růst – dřívější sklizeň</a:t>
            </a:r>
            <a:endParaRPr lang="cs-CZ" dirty="0"/>
          </a:p>
          <a:p>
            <a:r>
              <a:rPr lang="cs-CZ" dirty="0"/>
              <a:t>méně častá </a:t>
            </a:r>
            <a:r>
              <a:rPr lang="cs-CZ" dirty="0" smtClean="0"/>
              <a:t>péče – zálivka, přesazování</a:t>
            </a:r>
          </a:p>
          <a:p>
            <a:r>
              <a:rPr lang="cs-CZ" dirty="0" smtClean="0"/>
              <a:t>Možnost vertikálního pěstování – nad sebou – úspora místa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119005" y="2367092"/>
            <a:ext cx="5159221" cy="1566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Náročnost na pořízení technologie</a:t>
            </a:r>
          </a:p>
          <a:p>
            <a:r>
              <a:rPr lang="cs-CZ" dirty="0" smtClean="0"/>
              <a:t>Časté laboratorní testy vody</a:t>
            </a:r>
          </a:p>
          <a:p>
            <a:r>
              <a:rPr lang="cs-CZ" dirty="0" smtClean="0"/>
              <a:t>Osvětlení – UV zářiče</a:t>
            </a:r>
          </a:p>
          <a:p>
            <a:r>
              <a:rPr lang="cs-CZ" dirty="0" smtClean="0"/>
              <a:t>Celkově dražší provoz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339751" y="1699404"/>
            <a:ext cx="2260121" cy="51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131389" y="1708030"/>
            <a:ext cx="905773" cy="506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us 8"/>
          <p:cNvSpPr/>
          <p:nvPr/>
        </p:nvSpPr>
        <p:spPr>
          <a:xfrm>
            <a:off x="3653286" y="1671230"/>
            <a:ext cx="1035170" cy="9747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5677931" y="1783373"/>
            <a:ext cx="1138687" cy="8626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16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ydroponie pro začátečníky - Pěstí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32" y="1500996"/>
            <a:ext cx="3284939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Hydroponické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0782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uzavřený </a:t>
            </a:r>
            <a:r>
              <a:rPr lang="cs-CZ" dirty="0"/>
              <a:t>cirkulační systém</a:t>
            </a:r>
          </a:p>
          <a:p>
            <a:r>
              <a:rPr lang="cs-CZ" dirty="0"/>
              <a:t>plovoucí desky</a:t>
            </a:r>
          </a:p>
          <a:p>
            <a:r>
              <a:rPr lang="cs-CZ" dirty="0"/>
              <a:t>kryté žlaby (NFT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pPr lvl="8"/>
            <a:r>
              <a:rPr lang="cs-CZ" sz="2000" dirty="0" smtClean="0"/>
              <a:t>Vždy je součástí čerpadlo, které vodu pohání, čištění filtrem, kontrola kvality vody apod.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80" y="2734730"/>
            <a:ext cx="3731298" cy="2290443"/>
          </a:xfrm>
          <a:prstGeom prst="rect">
            <a:avLst/>
          </a:prstGeom>
        </p:spPr>
      </p:pic>
      <p:pic>
        <p:nvPicPr>
          <p:cNvPr id="1026" name="Picture 2" descr="DIY Hydrocultuur systeem NFT met 70 stks van netto cup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2" y="3879952"/>
            <a:ext cx="3525089" cy="30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640151" y="2044387"/>
            <a:ext cx="3747081" cy="70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197526" y="2730861"/>
            <a:ext cx="1566276" cy="70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5400000">
            <a:off x="561957" y="4157009"/>
            <a:ext cx="1566276" cy="707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1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Hydroponické substráty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Agregát </a:t>
            </a:r>
            <a:r>
              <a:rPr lang="cs-CZ" b="1" dirty="0"/>
              <a:t>expandovaného </a:t>
            </a:r>
            <a:r>
              <a:rPr lang="cs-CZ" b="1" dirty="0" smtClean="0"/>
              <a:t>jílu - </a:t>
            </a:r>
            <a:r>
              <a:rPr lang="cs-CZ" dirty="0" smtClean="0"/>
              <a:t>jílové </a:t>
            </a:r>
            <a:r>
              <a:rPr lang="cs-CZ" dirty="0"/>
              <a:t>pelety (keramzit</a:t>
            </a:r>
            <a:r>
              <a:rPr lang="cs-CZ" dirty="0" smtClean="0"/>
              <a:t>)</a:t>
            </a:r>
          </a:p>
          <a:p>
            <a:r>
              <a:rPr lang="cs-CZ" b="1" dirty="0" err="1" smtClean="0"/>
              <a:t>Lapides</a:t>
            </a:r>
            <a:r>
              <a:rPr lang="cs-CZ" b="1" dirty="0" smtClean="0"/>
              <a:t> </a:t>
            </a:r>
            <a:r>
              <a:rPr lang="cs-CZ" b="1" dirty="0" err="1" smtClean="0"/>
              <a:t>crescendi</a:t>
            </a:r>
            <a:r>
              <a:rPr lang="cs-CZ" b="1" dirty="0" smtClean="0"/>
              <a:t> – </a:t>
            </a:r>
            <a:r>
              <a:rPr lang="cs-CZ" dirty="0" smtClean="0"/>
              <a:t>granulát</a:t>
            </a:r>
            <a:r>
              <a:rPr lang="cs-CZ" b="1" dirty="0" smtClean="0"/>
              <a:t> </a:t>
            </a:r>
            <a:r>
              <a:rPr lang="cs-CZ" dirty="0" smtClean="0"/>
              <a:t>z </a:t>
            </a:r>
            <a:r>
              <a:rPr lang="cs-CZ" dirty="0"/>
              <a:t>odpadního skla </a:t>
            </a:r>
            <a:endParaRPr lang="cs-CZ" dirty="0" smtClean="0"/>
          </a:p>
          <a:p>
            <a:r>
              <a:rPr lang="cs-CZ" b="1" dirty="0" smtClean="0"/>
              <a:t>Kokosové </a:t>
            </a:r>
            <a:r>
              <a:rPr lang="cs-CZ" b="1" dirty="0"/>
              <a:t>textilní </a:t>
            </a:r>
            <a:r>
              <a:rPr lang="cs-CZ" b="1" dirty="0" smtClean="0"/>
              <a:t>vlákno</a:t>
            </a:r>
            <a:endParaRPr lang="cs-CZ" dirty="0" smtClean="0"/>
          </a:p>
          <a:p>
            <a:r>
              <a:rPr lang="cs-CZ" b="1" dirty="0" smtClean="0"/>
              <a:t>Rýžové lusky - </a:t>
            </a:r>
            <a:r>
              <a:rPr lang="cs-CZ" dirty="0" smtClean="0"/>
              <a:t>postupně se rozkládají</a:t>
            </a:r>
          </a:p>
          <a:p>
            <a:r>
              <a:rPr lang="cs-CZ" b="1" dirty="0"/>
              <a:t>Perlit - </a:t>
            </a:r>
            <a:r>
              <a:rPr lang="cs-CZ" dirty="0"/>
              <a:t>sopečný kámen</a:t>
            </a:r>
          </a:p>
          <a:p>
            <a:r>
              <a:rPr lang="cs-CZ" b="1" dirty="0"/>
              <a:t>Vermikulit - </a:t>
            </a:r>
            <a:r>
              <a:rPr lang="cs-CZ" dirty="0"/>
              <a:t>minerál, zadržuje více vody než perlit</a:t>
            </a:r>
          </a:p>
          <a:p>
            <a:r>
              <a:rPr lang="cs-CZ" b="1" dirty="0"/>
              <a:t>Pemza - </a:t>
            </a:r>
            <a:r>
              <a:rPr lang="cs-CZ" dirty="0"/>
              <a:t>Podobně jako perlit - lehká, ze sopečného kamene</a:t>
            </a:r>
          </a:p>
          <a:p>
            <a:endParaRPr lang="cs-CZ" dirty="0"/>
          </a:p>
        </p:txBody>
      </p:sp>
      <p:pic>
        <p:nvPicPr>
          <p:cNvPr id="5122" name="Picture 2" descr="Udělej si sám – domácí Aquasystém | Časopis ROOT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03" y="2648309"/>
            <a:ext cx="3752511" cy="275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6573328" y="2734574"/>
            <a:ext cx="1716657" cy="1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ěstební media | Indoor pěstování | Growmarket.cz - Grod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4652"/>
          <a:stretch/>
        </p:blipFill>
        <p:spPr bwMode="auto">
          <a:xfrm>
            <a:off x="9911751" y="3519576"/>
            <a:ext cx="1961881" cy="1742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Hydroponické substráty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8997977" cy="342410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Písek - </a:t>
            </a:r>
            <a:r>
              <a:rPr lang="cs-CZ" dirty="0" smtClean="0"/>
              <a:t>těžký</a:t>
            </a:r>
            <a:r>
              <a:rPr lang="cs-CZ" dirty="0"/>
              <a:t>, neudržuje dobře </a:t>
            </a:r>
            <a:r>
              <a:rPr lang="cs-CZ" dirty="0" smtClean="0"/>
              <a:t>vodu, měl </a:t>
            </a:r>
            <a:r>
              <a:rPr lang="cs-CZ" dirty="0"/>
              <a:t>by být </a:t>
            </a:r>
            <a:r>
              <a:rPr lang="cs-CZ" dirty="0" smtClean="0"/>
              <a:t>pročišťován (zadržuje nečistoty)</a:t>
            </a:r>
            <a:endParaRPr lang="cs-CZ" dirty="0"/>
          </a:p>
          <a:p>
            <a:r>
              <a:rPr lang="cs-CZ" b="1" dirty="0" smtClean="0"/>
              <a:t>Štěrk – </a:t>
            </a:r>
            <a:r>
              <a:rPr lang="cs-CZ" dirty="0" smtClean="0"/>
              <a:t>levný, lehce se čistí, je velmi těžký</a:t>
            </a:r>
          </a:p>
          <a:p>
            <a:r>
              <a:rPr lang="cs-CZ" b="1" dirty="0" smtClean="0"/>
              <a:t>Celulózní vlákna - </a:t>
            </a:r>
            <a:r>
              <a:rPr lang="cs-CZ" dirty="0" smtClean="0"/>
              <a:t>ze dřeva, může </a:t>
            </a:r>
            <a:r>
              <a:rPr lang="cs-CZ" dirty="0"/>
              <a:t>mít škodlivé účinky na </a:t>
            </a:r>
            <a:r>
              <a:rPr lang="cs-CZ" dirty="0" smtClean="0"/>
              <a:t>růst</a:t>
            </a:r>
          </a:p>
          <a:p>
            <a:r>
              <a:rPr lang="cs-CZ" b="1" dirty="0"/>
              <a:t>Ovčí vlna - </a:t>
            </a:r>
            <a:r>
              <a:rPr lang="cs-CZ" dirty="0"/>
              <a:t>větší kapacitu pro vzduch  a srovnatelná kapacita přijmu vody</a:t>
            </a:r>
          </a:p>
          <a:p>
            <a:r>
              <a:rPr lang="cs-CZ" b="1" dirty="0"/>
              <a:t>Minerální vata - </a:t>
            </a:r>
            <a:r>
              <a:rPr lang="cs-CZ" dirty="0"/>
              <a:t>nejrozšířenější substrát, z roztavených hornin, čediče či „strusky“, </a:t>
            </a:r>
          </a:p>
          <a:p>
            <a:r>
              <a:rPr lang="cs-CZ" b="1" dirty="0"/>
              <a:t>Pěnový polystyren – </a:t>
            </a:r>
            <a:r>
              <a:rPr lang="cs-CZ" dirty="0"/>
              <a:t>levné, velmi lehké,  pouze nerozložitelné (u kterých nehrozí absorbování styrenu do rostlin)</a:t>
            </a:r>
          </a:p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3053751" y="4321834"/>
            <a:ext cx="6771736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7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Hydroponie doma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Systém cirkulace vody jednoduchý (jako akvárium nebo fontánka)</a:t>
            </a:r>
          </a:p>
          <a:p>
            <a:r>
              <a:rPr lang="cs-CZ" dirty="0" smtClean="0"/>
              <a:t>Lze pěstovat i bez čerpadla – pouze dolévání živného roztoku</a:t>
            </a:r>
          </a:p>
          <a:p>
            <a:r>
              <a:rPr lang="cs-CZ" dirty="0" smtClean="0"/>
              <a:t>Velké množství pokojových rostlin</a:t>
            </a:r>
          </a:p>
          <a:p>
            <a:r>
              <a:rPr lang="cs-CZ" dirty="0" smtClean="0"/>
              <a:t>Hydroponické vázy – různá estetická řešení</a:t>
            </a:r>
            <a:endParaRPr lang="cs-CZ" dirty="0"/>
          </a:p>
        </p:txBody>
      </p:sp>
      <p:pic>
        <p:nvPicPr>
          <p:cNvPr id="6148" name="Picture 4" descr="http://www.rostliny-semena.cz/galerie/hydroponie_1364169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41" y="3485341"/>
            <a:ext cx="2746880" cy="31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4731"/>
          <a:stretch/>
        </p:blipFill>
        <p:spPr>
          <a:xfrm>
            <a:off x="9661585" y="767780"/>
            <a:ext cx="2197948" cy="3976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Svatební dekorace dárek hydroponické vázy aranžování květi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4" y="4296481"/>
            <a:ext cx="2303879" cy="2303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ongquan celadon kvetináče kreatívne dekorácie kované železné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46" y="4246529"/>
            <a:ext cx="2353831" cy="2353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7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… příklady rostlin </a:t>
            </a:r>
            <a:r>
              <a:rPr lang="cs-CZ" dirty="0" smtClean="0"/>
              <a:t>v hydroponii …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(Je jich samozřejmě daleko více)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564746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96</TotalTime>
  <Words>396</Words>
  <Application>Microsoft Office PowerPoint</Application>
  <PresentationFormat>Širokoúhlá obrazovka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Kapka</vt:lpstr>
      <vt:lpstr>HYDROPONIE</vt:lpstr>
      <vt:lpstr>HYDroponie</vt:lpstr>
      <vt:lpstr>Zvláštnosti pěstování v Hydroponii</vt:lpstr>
      <vt:lpstr>Výhody a nevýhody Hydroponie</vt:lpstr>
      <vt:lpstr>Hydroponické systémy</vt:lpstr>
      <vt:lpstr>Hydroponické substráty</vt:lpstr>
      <vt:lpstr>Hydroponické substráty</vt:lpstr>
      <vt:lpstr>Hydroponie doma</vt:lpstr>
      <vt:lpstr>… příklady rostlin v hydroponii … </vt:lpstr>
      <vt:lpstr>jahody</vt:lpstr>
      <vt:lpstr>Saláty a další listová zelenina, bylinky</vt:lpstr>
      <vt:lpstr>rajčata</vt:lpstr>
      <vt:lpstr>melouny</vt:lpstr>
      <vt:lpstr>Květiny k řezu </vt:lpstr>
      <vt:lpstr>Pokojové rostliny</vt:lpstr>
      <vt:lpstr>Pokojové rostliny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HYDROPONIE</dc:title>
  <dc:creator>Zuzana Bukvičková</dc:creator>
  <cp:lastModifiedBy>Zuzana Bukvičková</cp:lastModifiedBy>
  <cp:revision>11</cp:revision>
  <dcterms:created xsi:type="dcterms:W3CDTF">2020-05-19T12:38:05Z</dcterms:created>
  <dcterms:modified xsi:type="dcterms:W3CDTF">2020-05-19T14:15:00Z</dcterms:modified>
</cp:coreProperties>
</file>