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859338" cy="1069181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15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2208" y="90"/>
      </p:cViewPr>
      <p:guideLst>
        <p:guide orient="horz" pos="3368"/>
        <p:guide pos="15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2F96358D-6B9D-4519-99FC-C21AE662F8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57"/>
            <a:ext cx="4859338" cy="1065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26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29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77464" y="569240"/>
            <a:ext cx="1047795" cy="906081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080" y="569240"/>
            <a:ext cx="3082643" cy="9060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34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1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549" y="2665532"/>
            <a:ext cx="4191179" cy="4447496"/>
          </a:xfrm>
        </p:spPr>
        <p:txBody>
          <a:bodyPr anchor="b"/>
          <a:lstStyle>
            <a:lvl1pPr>
              <a:defRPr sz="31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549" y="7155103"/>
            <a:ext cx="4191179" cy="2338833"/>
          </a:xfrm>
        </p:spPr>
        <p:txBody>
          <a:bodyPr/>
          <a:lstStyle>
            <a:lvl1pPr marL="0" indent="0">
              <a:buNone/>
              <a:defRPr sz="1275">
                <a:solidFill>
                  <a:schemeClr val="tx1"/>
                </a:solidFill>
              </a:defRPr>
            </a:lvl1pPr>
            <a:lvl2pPr marL="242956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2pPr>
            <a:lvl3pPr marL="485912" indent="0">
              <a:buNone/>
              <a:defRPr sz="957">
                <a:solidFill>
                  <a:schemeClr val="tx1">
                    <a:tint val="75000"/>
                  </a:schemeClr>
                </a:solidFill>
              </a:defRPr>
            </a:lvl3pPr>
            <a:lvl4pPr marL="728868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4pPr>
            <a:lvl5pPr marL="971824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5pPr>
            <a:lvl6pPr marL="1214780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6pPr>
            <a:lvl7pPr marL="1457736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7pPr>
            <a:lvl8pPr marL="1700693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8pPr>
            <a:lvl9pPr marL="1943649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89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079" y="2846200"/>
            <a:ext cx="2065219" cy="67838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0040" y="2846200"/>
            <a:ext cx="2065219" cy="678385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23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2" y="569242"/>
            <a:ext cx="4191179" cy="20665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713" y="2620980"/>
            <a:ext cx="2055727" cy="1284502"/>
          </a:xfrm>
        </p:spPr>
        <p:txBody>
          <a:bodyPr anchor="b"/>
          <a:lstStyle>
            <a:lvl1pPr marL="0" indent="0">
              <a:buNone/>
              <a:defRPr sz="1275" b="1"/>
            </a:lvl1pPr>
            <a:lvl2pPr marL="242956" indent="0">
              <a:buNone/>
              <a:defRPr sz="1063" b="1"/>
            </a:lvl2pPr>
            <a:lvl3pPr marL="485912" indent="0">
              <a:buNone/>
              <a:defRPr sz="957" b="1"/>
            </a:lvl3pPr>
            <a:lvl4pPr marL="728868" indent="0">
              <a:buNone/>
              <a:defRPr sz="850" b="1"/>
            </a:lvl4pPr>
            <a:lvl5pPr marL="971824" indent="0">
              <a:buNone/>
              <a:defRPr sz="850" b="1"/>
            </a:lvl5pPr>
            <a:lvl6pPr marL="1214780" indent="0">
              <a:buNone/>
              <a:defRPr sz="850" b="1"/>
            </a:lvl6pPr>
            <a:lvl7pPr marL="1457736" indent="0">
              <a:buNone/>
              <a:defRPr sz="850" b="1"/>
            </a:lvl7pPr>
            <a:lvl8pPr marL="1700693" indent="0">
              <a:buNone/>
              <a:defRPr sz="850" b="1"/>
            </a:lvl8pPr>
            <a:lvl9pPr marL="1943649" indent="0">
              <a:buNone/>
              <a:defRPr sz="85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4713" y="3905482"/>
            <a:ext cx="2055727" cy="574437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60040" y="2620980"/>
            <a:ext cx="2065852" cy="1284502"/>
          </a:xfrm>
        </p:spPr>
        <p:txBody>
          <a:bodyPr anchor="b"/>
          <a:lstStyle>
            <a:lvl1pPr marL="0" indent="0">
              <a:buNone/>
              <a:defRPr sz="1275" b="1"/>
            </a:lvl1pPr>
            <a:lvl2pPr marL="242956" indent="0">
              <a:buNone/>
              <a:defRPr sz="1063" b="1"/>
            </a:lvl2pPr>
            <a:lvl3pPr marL="485912" indent="0">
              <a:buNone/>
              <a:defRPr sz="957" b="1"/>
            </a:lvl3pPr>
            <a:lvl4pPr marL="728868" indent="0">
              <a:buNone/>
              <a:defRPr sz="850" b="1"/>
            </a:lvl4pPr>
            <a:lvl5pPr marL="971824" indent="0">
              <a:buNone/>
              <a:defRPr sz="850" b="1"/>
            </a:lvl5pPr>
            <a:lvl6pPr marL="1214780" indent="0">
              <a:buNone/>
              <a:defRPr sz="850" b="1"/>
            </a:lvl6pPr>
            <a:lvl7pPr marL="1457736" indent="0">
              <a:buNone/>
              <a:defRPr sz="850" b="1"/>
            </a:lvl7pPr>
            <a:lvl8pPr marL="1700693" indent="0">
              <a:buNone/>
              <a:defRPr sz="850" b="1"/>
            </a:lvl8pPr>
            <a:lvl9pPr marL="1943649" indent="0">
              <a:buNone/>
              <a:defRPr sz="85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60040" y="3905482"/>
            <a:ext cx="2065852" cy="574437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9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54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2" y="712788"/>
            <a:ext cx="1567263" cy="2494756"/>
          </a:xfrm>
        </p:spPr>
        <p:txBody>
          <a:bodyPr anchor="b"/>
          <a:lstStyle>
            <a:lvl1pPr>
              <a:defRPr sz="17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5852" y="1539425"/>
            <a:ext cx="2460040" cy="7598117"/>
          </a:xfrm>
        </p:spPr>
        <p:txBody>
          <a:bodyPr/>
          <a:lstStyle>
            <a:lvl1pPr>
              <a:defRPr sz="1700"/>
            </a:lvl1pPr>
            <a:lvl2pPr>
              <a:defRPr sz="1488"/>
            </a:lvl2pPr>
            <a:lvl3pPr>
              <a:defRPr sz="1275"/>
            </a:lvl3pPr>
            <a:lvl4pPr>
              <a:defRPr sz="1063"/>
            </a:lvl4pPr>
            <a:lvl5pPr>
              <a:defRPr sz="1063"/>
            </a:lvl5pPr>
            <a:lvl6pPr>
              <a:defRPr sz="1063"/>
            </a:lvl6pPr>
            <a:lvl7pPr>
              <a:defRPr sz="1063"/>
            </a:lvl7pPr>
            <a:lvl8pPr>
              <a:defRPr sz="1063"/>
            </a:lvl8pPr>
            <a:lvl9pPr>
              <a:defRPr sz="1063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4712" y="3207544"/>
            <a:ext cx="1567263" cy="5942372"/>
          </a:xfrm>
        </p:spPr>
        <p:txBody>
          <a:bodyPr/>
          <a:lstStyle>
            <a:lvl1pPr marL="0" indent="0">
              <a:buNone/>
              <a:defRPr sz="850"/>
            </a:lvl1pPr>
            <a:lvl2pPr marL="242956" indent="0">
              <a:buNone/>
              <a:defRPr sz="744"/>
            </a:lvl2pPr>
            <a:lvl3pPr marL="485912" indent="0">
              <a:buNone/>
              <a:defRPr sz="638"/>
            </a:lvl3pPr>
            <a:lvl4pPr marL="728868" indent="0">
              <a:buNone/>
              <a:defRPr sz="531"/>
            </a:lvl4pPr>
            <a:lvl5pPr marL="971824" indent="0">
              <a:buNone/>
              <a:defRPr sz="531"/>
            </a:lvl5pPr>
            <a:lvl6pPr marL="1214780" indent="0">
              <a:buNone/>
              <a:defRPr sz="531"/>
            </a:lvl6pPr>
            <a:lvl7pPr marL="1457736" indent="0">
              <a:buNone/>
              <a:defRPr sz="531"/>
            </a:lvl7pPr>
            <a:lvl8pPr marL="1700693" indent="0">
              <a:buNone/>
              <a:defRPr sz="531"/>
            </a:lvl8pPr>
            <a:lvl9pPr marL="1943649" indent="0">
              <a:buNone/>
              <a:defRPr sz="53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61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712" y="712788"/>
            <a:ext cx="1567263" cy="2494756"/>
          </a:xfrm>
        </p:spPr>
        <p:txBody>
          <a:bodyPr anchor="b"/>
          <a:lstStyle>
            <a:lvl1pPr>
              <a:defRPr sz="17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65852" y="1539425"/>
            <a:ext cx="2460040" cy="7598117"/>
          </a:xfrm>
        </p:spPr>
        <p:txBody>
          <a:bodyPr anchor="t"/>
          <a:lstStyle>
            <a:lvl1pPr marL="0" indent="0">
              <a:buNone/>
              <a:defRPr sz="1700"/>
            </a:lvl1pPr>
            <a:lvl2pPr marL="242956" indent="0">
              <a:buNone/>
              <a:defRPr sz="1488"/>
            </a:lvl2pPr>
            <a:lvl3pPr marL="485912" indent="0">
              <a:buNone/>
              <a:defRPr sz="1275"/>
            </a:lvl3pPr>
            <a:lvl4pPr marL="728868" indent="0">
              <a:buNone/>
              <a:defRPr sz="1063"/>
            </a:lvl4pPr>
            <a:lvl5pPr marL="971824" indent="0">
              <a:buNone/>
              <a:defRPr sz="1063"/>
            </a:lvl5pPr>
            <a:lvl6pPr marL="1214780" indent="0">
              <a:buNone/>
              <a:defRPr sz="1063"/>
            </a:lvl6pPr>
            <a:lvl7pPr marL="1457736" indent="0">
              <a:buNone/>
              <a:defRPr sz="1063"/>
            </a:lvl7pPr>
            <a:lvl8pPr marL="1700693" indent="0">
              <a:buNone/>
              <a:defRPr sz="1063"/>
            </a:lvl8pPr>
            <a:lvl9pPr marL="1943649" indent="0">
              <a:buNone/>
              <a:defRPr sz="1063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4712" y="3207544"/>
            <a:ext cx="1567263" cy="5942372"/>
          </a:xfrm>
        </p:spPr>
        <p:txBody>
          <a:bodyPr/>
          <a:lstStyle>
            <a:lvl1pPr marL="0" indent="0">
              <a:buNone/>
              <a:defRPr sz="850"/>
            </a:lvl1pPr>
            <a:lvl2pPr marL="242956" indent="0">
              <a:buNone/>
              <a:defRPr sz="744"/>
            </a:lvl2pPr>
            <a:lvl3pPr marL="485912" indent="0">
              <a:buNone/>
              <a:defRPr sz="638"/>
            </a:lvl3pPr>
            <a:lvl4pPr marL="728868" indent="0">
              <a:buNone/>
              <a:defRPr sz="531"/>
            </a:lvl4pPr>
            <a:lvl5pPr marL="971824" indent="0">
              <a:buNone/>
              <a:defRPr sz="531"/>
            </a:lvl5pPr>
            <a:lvl6pPr marL="1214780" indent="0">
              <a:buNone/>
              <a:defRPr sz="531"/>
            </a:lvl6pPr>
            <a:lvl7pPr marL="1457736" indent="0">
              <a:buNone/>
              <a:defRPr sz="531"/>
            </a:lvl7pPr>
            <a:lvl8pPr marL="1700693" indent="0">
              <a:buNone/>
              <a:defRPr sz="531"/>
            </a:lvl8pPr>
            <a:lvl9pPr marL="1943649" indent="0">
              <a:buNone/>
              <a:defRPr sz="53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05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080" y="569242"/>
            <a:ext cx="419117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080" y="2846200"/>
            <a:ext cx="419117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4080" y="9909729"/>
            <a:ext cx="109335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D7AF7-E944-401C-82EC-B640C64721D3}" type="datetimeFigureOut">
              <a:rPr lang="cs-CZ" smtClean="0"/>
              <a:t>12.6.2018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9656" y="9909729"/>
            <a:ext cx="16400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1907" y="9909729"/>
            <a:ext cx="109335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08B2-3CAB-4601-BD8D-5FFF9200F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03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5912" rtl="0" eaLnBrk="1" latinLnBrk="0" hangingPunct="1">
        <a:lnSpc>
          <a:spcPct val="90000"/>
        </a:lnSpc>
        <a:spcBef>
          <a:spcPct val="0"/>
        </a:spcBef>
        <a:buNone/>
        <a:defRPr sz="23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478" indent="-121478" algn="l" defTabSz="485912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64434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07390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50346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4pPr>
      <a:lvl5pPr marL="1093302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5pPr>
      <a:lvl6pPr marL="1336258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6pPr>
      <a:lvl7pPr marL="1579215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7pPr>
      <a:lvl8pPr marL="1822171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8pPr>
      <a:lvl9pPr marL="2065127" indent="-121478" algn="l" defTabSz="485912" rtl="0" eaLnBrk="1" latinLnBrk="0" hangingPunct="1">
        <a:lnSpc>
          <a:spcPct val="90000"/>
        </a:lnSpc>
        <a:spcBef>
          <a:spcPts val="266"/>
        </a:spcBef>
        <a:buFont typeface="Arial" panose="020B0604020202020204" pitchFamily="34" charset="0"/>
        <a:buChar char="•"/>
        <a:defRPr sz="9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1pPr>
      <a:lvl2pPr marL="242956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2pPr>
      <a:lvl3pPr marL="485912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3pPr>
      <a:lvl4pPr marL="728868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4pPr>
      <a:lvl5pPr marL="971824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5pPr>
      <a:lvl6pPr marL="1214780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6pPr>
      <a:lvl7pPr marL="1457736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7pPr>
      <a:lvl8pPr marL="1700693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8pPr>
      <a:lvl9pPr marL="1943649" algn="l" defTabSz="485912" rtl="0" eaLnBrk="1" latinLnBrk="0" hangingPunct="1">
        <a:defRPr sz="9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5BAE0D57-B005-475C-96E1-21F17EDBDA14}"/>
              </a:ext>
            </a:extLst>
          </p:cNvPr>
          <p:cNvSpPr txBox="1"/>
          <p:nvPr/>
        </p:nvSpPr>
        <p:spPr>
          <a:xfrm>
            <a:off x="309092" y="334851"/>
            <a:ext cx="2009105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ZAMĚSTNÁNÍ V MODERNÍM PROSTŘEDÍ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MOŽNOST DALŠÍHO VZDĚLÁVÁNÍ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PROFESNÍ RŮST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5 TÝDNŮ DOVOLENÉ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FINANČNÍ BONUSY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Gotham Book" pitchFamily="50" charset="0"/>
                <a:cs typeface="Gotham Book" pitchFamily="50" charset="0"/>
              </a:rPr>
              <a:t>STŘEDISKA</a:t>
            </a:r>
          </a:p>
          <a:p>
            <a:r>
              <a:rPr lang="cs-CZ" sz="1400" b="1" dirty="0">
                <a:latin typeface="Gotham Book" pitchFamily="50" charset="0"/>
                <a:cs typeface="Gotham Book" pitchFamily="50" charset="0"/>
              </a:rPr>
              <a:t>       V MLADÉ BOLESLAVI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b="1" dirty="0">
              <a:latin typeface="Gotham Book" pitchFamily="50" charset="0"/>
              <a:cs typeface="Gotham Book" pitchFamily="50" charset="0"/>
            </a:endParaRPr>
          </a:p>
          <a:p>
            <a:endParaRPr lang="cs-CZ" sz="1600" dirty="0">
              <a:latin typeface="Gotham Book" pitchFamily="50" charset="0"/>
              <a:cs typeface="Gotham Book" pitchFamily="50" charset="0"/>
            </a:endParaRPr>
          </a:p>
          <a:p>
            <a:r>
              <a:rPr lang="cs-CZ" sz="1600" dirty="0">
                <a:latin typeface="Gotham Book" pitchFamily="50" charset="0"/>
                <a:cs typeface="Gotham Book" pitchFamily="50" charset="0"/>
              </a:rPr>
              <a:t> </a:t>
            </a:r>
          </a:p>
          <a:p>
            <a:endParaRPr lang="cs-CZ" sz="1600" dirty="0">
              <a:latin typeface="Gotham Book" pitchFamily="50" charset="0"/>
              <a:cs typeface="Gotham Book" pitchFamily="50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48BE2A2D-24AC-475C-8115-F6F7788A1689}"/>
              </a:ext>
            </a:extLst>
          </p:cNvPr>
          <p:cNvSpPr txBox="1"/>
          <p:nvPr/>
        </p:nvSpPr>
        <p:spPr>
          <a:xfrm>
            <a:off x="682579" y="4144852"/>
            <a:ext cx="33613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Gotham Black" pitchFamily="50" charset="0"/>
                <a:cs typeface="Gotham Black" pitchFamily="50" charset="0"/>
              </a:rPr>
              <a:t>ARAMARK</a:t>
            </a:r>
          </a:p>
          <a:p>
            <a:pPr algn="ctr"/>
            <a:r>
              <a:rPr lang="cs-CZ" sz="3200" b="1" dirty="0">
                <a:latin typeface="Gotham Black" pitchFamily="50" charset="0"/>
                <a:cs typeface="Gotham Black" pitchFamily="50" charset="0"/>
              </a:rPr>
              <a:t>ŠKODA AUTO</a:t>
            </a:r>
          </a:p>
          <a:p>
            <a:pPr algn="ctr"/>
            <a:r>
              <a:rPr lang="cs-CZ" sz="3200" b="1" dirty="0">
                <a:latin typeface="Gotham Black" pitchFamily="50" charset="0"/>
                <a:cs typeface="Gotham Black" pitchFamily="50" charset="0"/>
              </a:rPr>
              <a:t>MLADÁ BOLESLAV</a:t>
            </a:r>
          </a:p>
          <a:p>
            <a:pPr algn="ctr"/>
            <a:r>
              <a:rPr lang="cs-CZ" sz="3200" b="1" dirty="0">
                <a:latin typeface="Gotham Black" pitchFamily="50" charset="0"/>
                <a:cs typeface="Gotham Black" pitchFamily="50" charset="0"/>
              </a:rPr>
              <a:t>TEL.601 143 000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21F00BFE-BF17-43BF-A6C6-EE07157B0625}"/>
              </a:ext>
            </a:extLst>
          </p:cNvPr>
          <p:cNvSpPr txBox="1"/>
          <p:nvPr/>
        </p:nvSpPr>
        <p:spPr>
          <a:xfrm>
            <a:off x="125030" y="6576287"/>
            <a:ext cx="447648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Gotham Book" pitchFamily="50" charset="0"/>
                <a:cs typeface="Gotham Book" pitchFamily="50" charset="0"/>
              </a:rPr>
              <a:t>KUCHAŘE,KUCHAŘKY</a:t>
            </a:r>
          </a:p>
          <a:p>
            <a:pPr algn="ctr"/>
            <a:r>
              <a:rPr lang="cs-CZ" sz="2400" b="1" dirty="0">
                <a:latin typeface="Gotham Book" pitchFamily="50" charset="0"/>
                <a:cs typeface="Gotham Book" pitchFamily="50" charset="0"/>
              </a:rPr>
              <a:t>PRODAVAČKY</a:t>
            </a:r>
          </a:p>
          <a:p>
            <a:pPr algn="ctr"/>
            <a:r>
              <a:rPr lang="cs-CZ" sz="2400" b="1" dirty="0">
                <a:latin typeface="Gotham Book" pitchFamily="50" charset="0"/>
                <a:cs typeface="Gotham Book" pitchFamily="50" charset="0"/>
              </a:rPr>
              <a:t>PROVOZNÍ PRACOVNÍKY</a:t>
            </a:r>
            <a:r>
              <a:rPr lang="cs-CZ" sz="1400" dirty="0">
                <a:latin typeface="Gotham Book" pitchFamily="50" charset="0"/>
                <a:cs typeface="Gotham Book" pitchFamily="50" charset="0"/>
              </a:rPr>
              <a:t> </a:t>
            </a:r>
          </a:p>
          <a:p>
            <a:pPr algn="ctr"/>
            <a:endParaRPr lang="cs-CZ" sz="1400" dirty="0">
              <a:latin typeface="Gotham Book" pitchFamily="50" charset="0"/>
              <a:cs typeface="Gotham Book" pitchFamily="50" charset="0"/>
            </a:endParaRPr>
          </a:p>
          <a:p>
            <a:pPr algn="ctr"/>
            <a:r>
              <a:rPr lang="cs-CZ" sz="1400" dirty="0">
                <a:latin typeface="Gotham Book" pitchFamily="50" charset="0"/>
                <a:cs typeface="Gotham Book" pitchFamily="50" charset="0"/>
              </a:rPr>
              <a:t> </a:t>
            </a:r>
          </a:p>
          <a:p>
            <a:pPr algn="ctr"/>
            <a:endParaRPr lang="cs-CZ" sz="1400" dirty="0">
              <a:latin typeface="Gotham Book" pitchFamily="50" charset="0"/>
              <a:cs typeface="Gotham Boo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7963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33</Words>
  <Application>Microsoft Office PowerPoint</Application>
  <PresentationFormat>Vlastní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Black</vt:lpstr>
      <vt:lpstr>Gotham Book</vt:lpstr>
      <vt:lpstr>Motiv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Zdeněk Sýs</dc:creator>
  <cp:lastModifiedBy>Lenka Kroupová</cp:lastModifiedBy>
  <cp:revision>5</cp:revision>
  <cp:lastPrinted>2018-06-12T06:22:10Z</cp:lastPrinted>
  <dcterms:created xsi:type="dcterms:W3CDTF">2018-06-08T11:35:32Z</dcterms:created>
  <dcterms:modified xsi:type="dcterms:W3CDTF">2018-06-12T06:22:50Z</dcterms:modified>
</cp:coreProperties>
</file>