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5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62" r:id="rId16"/>
    <p:sldId id="284" r:id="rId17"/>
    <p:sldId id="285" r:id="rId18"/>
    <p:sldId id="28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3284890-85D2-4D7B-8EF5-15A9C1DB8F42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95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04995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664C608-40B1-4030-A28D-5B74BC98ADCE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34044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664C608-40B1-4030-A28D-5B74BC98ADCE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969881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664C608-40B1-4030-A28D-5B74BC98ADCE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76943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57579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16239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389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6764DA5-CD3D-4590-A511-FCD3BC7A793E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21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54772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6F822A4-8DA6-4447-9B1F-C5DB58435268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425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3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8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752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6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290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4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57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  <p:sldLayoutId id="2147484066" r:id="rId13"/>
    <p:sldLayoutId id="2147484067" r:id="rId14"/>
    <p:sldLayoutId id="2147484068" r:id="rId15"/>
    <p:sldLayoutId id="2147484069" r:id="rId16"/>
    <p:sldLayoutId id="2147484070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powerpoint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Ing. Zuzana Bukvičková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3327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Karta Návrh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kartě </a:t>
            </a:r>
            <a:r>
              <a:rPr lang="cs-CZ" b="1" dirty="0"/>
              <a:t>Návrh</a:t>
            </a:r>
            <a:r>
              <a:rPr lang="cs-CZ" dirty="0"/>
              <a:t> můžete přizpůsobit pozadí, návrh a barvy motivů nebo vzhled stránky prezentace.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b="82390"/>
          <a:stretch/>
        </p:blipFill>
        <p:spPr>
          <a:xfrm>
            <a:off x="0" y="3476445"/>
            <a:ext cx="12192000" cy="1207698"/>
          </a:xfrm>
          <a:prstGeom prst="rect">
            <a:avLst/>
          </a:prstGeom>
        </p:spPr>
      </p:pic>
      <p:sp>
        <p:nvSpPr>
          <p:cNvPr id="5" name="Srdce 4"/>
          <p:cNvSpPr/>
          <p:nvPr/>
        </p:nvSpPr>
        <p:spPr>
          <a:xfrm>
            <a:off x="1531611" y="3144760"/>
            <a:ext cx="465826" cy="526212"/>
          </a:xfrm>
          <a:prstGeom prst="hear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19811" t="16856" r="5472" b="8805"/>
          <a:stretch/>
        </p:blipFill>
        <p:spPr>
          <a:xfrm>
            <a:off x="685799" y="4855711"/>
            <a:ext cx="2435365" cy="136297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/>
          <a:srcRect l="19812" t="16980" r="5684" b="8428"/>
          <a:stretch/>
        </p:blipFill>
        <p:spPr>
          <a:xfrm>
            <a:off x="3516705" y="4861879"/>
            <a:ext cx="2409304" cy="135680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/>
          <a:srcRect l="20095" t="16604" r="5825" b="8428"/>
          <a:stretch/>
        </p:blipFill>
        <p:spPr>
          <a:xfrm>
            <a:off x="6321550" y="4855711"/>
            <a:ext cx="2394352" cy="13629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6"/>
          <a:srcRect l="20095" t="16980" r="5897" b="8680"/>
          <a:stretch/>
        </p:blipFill>
        <p:spPr>
          <a:xfrm>
            <a:off x="9093897" y="4855711"/>
            <a:ext cx="2412303" cy="136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0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Karta Přechody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můžete </a:t>
            </a:r>
            <a:r>
              <a:rPr lang="cs-CZ" dirty="0"/>
              <a:t>u aktuálního snímku použít, měnit nebo odebrat </a:t>
            </a:r>
            <a:r>
              <a:rPr lang="cs-CZ" dirty="0" smtClean="0"/>
              <a:t>přechody</a:t>
            </a:r>
          </a:p>
          <a:p>
            <a:r>
              <a:rPr lang="cs-CZ" dirty="0" smtClean="0"/>
              <a:t>můžete </a:t>
            </a:r>
            <a:r>
              <a:rPr lang="cs-CZ" dirty="0"/>
              <a:t>nastavit časování pro automatický přechod jednotlivých </a:t>
            </a:r>
            <a:r>
              <a:rPr lang="cs-CZ" dirty="0" smtClean="0"/>
              <a:t>snímků</a:t>
            </a:r>
          </a:p>
          <a:p>
            <a:r>
              <a:rPr lang="cs-CZ" u="sng" dirty="0" smtClean="0"/>
              <a:t>I bez toho zvládnete prezentaci udělat </a:t>
            </a:r>
            <a:r>
              <a:rPr lang="cs-CZ" u="sng" dirty="0" smtClean="0">
                <a:sym typeface="Wingdings" panose="05000000000000000000" pitchFamily="2" charset="2"/>
              </a:rPr>
              <a:t></a:t>
            </a:r>
            <a:endParaRPr lang="cs-CZ" u="sng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b="83773"/>
          <a:stretch/>
        </p:blipFill>
        <p:spPr>
          <a:xfrm>
            <a:off x="0" y="3804249"/>
            <a:ext cx="12192000" cy="1112808"/>
          </a:xfrm>
          <a:prstGeom prst="rect">
            <a:avLst/>
          </a:prstGeom>
        </p:spPr>
      </p:pic>
      <p:sp>
        <p:nvSpPr>
          <p:cNvPr id="5" name="Srdce 4"/>
          <p:cNvSpPr/>
          <p:nvPr/>
        </p:nvSpPr>
        <p:spPr>
          <a:xfrm>
            <a:off x="2075075" y="3472564"/>
            <a:ext cx="465826" cy="526212"/>
          </a:xfrm>
          <a:prstGeom prst="hear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262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Karta Animace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kartě </a:t>
            </a:r>
            <a:r>
              <a:rPr lang="cs-CZ" b="1" dirty="0"/>
              <a:t>Animace</a:t>
            </a:r>
            <a:r>
              <a:rPr lang="cs-CZ" dirty="0"/>
              <a:t> můžete používat, měnit nebo odebírat animace u objektů na snímku</a:t>
            </a:r>
            <a:r>
              <a:rPr lang="cs-CZ" dirty="0" smtClean="0"/>
              <a:t>.</a:t>
            </a:r>
          </a:p>
          <a:p>
            <a:r>
              <a:rPr lang="cs-CZ" dirty="0" smtClean="0"/>
              <a:t>Označíte obrázek a zvolíte si animaci (zde „kolo“)</a:t>
            </a:r>
            <a:endParaRPr lang="cs-CZ" dirty="0"/>
          </a:p>
          <a:p>
            <a:r>
              <a:rPr lang="cs-CZ" u="sng" dirty="0"/>
              <a:t>I bez toho zvládnete prezentaci udělat </a:t>
            </a:r>
            <a:r>
              <a:rPr lang="cs-CZ" u="sng" dirty="0" smtClean="0">
                <a:sym typeface="Wingdings" panose="05000000000000000000" pitchFamily="2" charset="2"/>
              </a:rPr>
              <a:t></a:t>
            </a:r>
            <a:endParaRPr lang="cs-CZ" u="sng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-71" r="-1" b="85283"/>
          <a:stretch/>
        </p:blipFill>
        <p:spPr>
          <a:xfrm>
            <a:off x="-8626" y="4080294"/>
            <a:ext cx="12200626" cy="1009291"/>
          </a:xfrm>
          <a:prstGeom prst="rect">
            <a:avLst/>
          </a:prstGeom>
        </p:spPr>
      </p:pic>
      <p:sp>
        <p:nvSpPr>
          <p:cNvPr id="5" name="Srdce 4"/>
          <p:cNvSpPr/>
          <p:nvPr/>
        </p:nvSpPr>
        <p:spPr>
          <a:xfrm>
            <a:off x="2747936" y="3670539"/>
            <a:ext cx="465826" cy="526212"/>
          </a:xfrm>
          <a:prstGeom prst="hear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30473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Karta Prezentace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můžete zde spustit prezentaci – </a:t>
            </a:r>
            <a:r>
              <a:rPr lang="cs-CZ" u="sng" dirty="0" smtClean="0"/>
              <a:t>to budete potřebovat </a:t>
            </a:r>
            <a:r>
              <a:rPr lang="cs-CZ" u="sng" dirty="0" smtClean="0">
                <a:sym typeface="Wingdings" panose="05000000000000000000" pitchFamily="2" charset="2"/>
              </a:rPr>
              <a:t></a:t>
            </a:r>
            <a:endParaRPr lang="cs-CZ" u="sng" dirty="0" smtClean="0"/>
          </a:p>
          <a:p>
            <a:r>
              <a:rPr lang="cs-CZ" dirty="0" smtClean="0"/>
              <a:t>upravit </a:t>
            </a:r>
            <a:r>
              <a:rPr lang="cs-CZ" dirty="0"/>
              <a:t>nastavení prezentace </a:t>
            </a:r>
            <a:endParaRPr lang="cs-CZ" dirty="0" smtClean="0"/>
          </a:p>
          <a:p>
            <a:r>
              <a:rPr lang="cs-CZ" dirty="0" smtClean="0"/>
              <a:t>skrýt </a:t>
            </a:r>
            <a:r>
              <a:rPr lang="cs-CZ" dirty="0"/>
              <a:t>jednotlivé </a:t>
            </a:r>
            <a:r>
              <a:rPr lang="cs-CZ" dirty="0" smtClean="0"/>
              <a:t>snímky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70" r="1" b="85912"/>
          <a:stretch/>
        </p:blipFill>
        <p:spPr>
          <a:xfrm>
            <a:off x="0" y="3723543"/>
            <a:ext cx="12183374" cy="966158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>
          <a:xfrm rot="15007644">
            <a:off x="99203" y="4903117"/>
            <a:ext cx="1017917" cy="603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475117" y="5400136"/>
            <a:ext cx="244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Od prvního snímku nebo až od tohoto?</a:t>
            </a:r>
            <a:endParaRPr lang="cs-CZ" dirty="0"/>
          </a:p>
        </p:txBody>
      </p:sp>
      <p:sp>
        <p:nvSpPr>
          <p:cNvPr id="7" name="Srdce 6"/>
          <p:cNvSpPr/>
          <p:nvPr/>
        </p:nvSpPr>
        <p:spPr>
          <a:xfrm>
            <a:off x="3450566" y="3394493"/>
            <a:ext cx="465826" cy="526212"/>
          </a:xfrm>
          <a:prstGeom prst="hear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1614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Karta Revize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můžete </a:t>
            </a:r>
            <a:r>
              <a:rPr lang="cs-CZ" dirty="0"/>
              <a:t>zkontrolovat pravopis, změnit jazyk prezentace, vytvořit komentáře nebo porovnat změny v aktuální prezentaci s jinou </a:t>
            </a:r>
            <a:r>
              <a:rPr lang="cs-CZ" dirty="0" smtClean="0"/>
              <a:t>prezentací</a:t>
            </a:r>
          </a:p>
          <a:p>
            <a:r>
              <a:rPr lang="cs-CZ" u="sng" dirty="0"/>
              <a:t>I bez toho zvládnete prezentaci udělat </a:t>
            </a:r>
            <a:r>
              <a:rPr lang="cs-CZ" u="sng" dirty="0">
                <a:sym typeface="Wingdings" panose="05000000000000000000" pitchFamily="2" charset="2"/>
              </a:rPr>
              <a:t></a:t>
            </a:r>
            <a:endParaRPr lang="cs-CZ" u="sng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-71" r="-1" b="85912"/>
          <a:stretch/>
        </p:blipFill>
        <p:spPr>
          <a:xfrm>
            <a:off x="-8626" y="3552346"/>
            <a:ext cx="12200626" cy="966158"/>
          </a:xfrm>
          <a:prstGeom prst="rect">
            <a:avLst/>
          </a:prstGeom>
        </p:spPr>
      </p:pic>
      <p:sp>
        <p:nvSpPr>
          <p:cNvPr id="4" name="Srdce 3"/>
          <p:cNvSpPr/>
          <p:nvPr/>
        </p:nvSpPr>
        <p:spPr>
          <a:xfrm>
            <a:off x="3981512" y="3258270"/>
            <a:ext cx="465826" cy="526212"/>
          </a:xfrm>
          <a:prstGeom prst="hear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510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Karta Zobrazení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můžete </a:t>
            </a:r>
            <a:r>
              <a:rPr lang="cs-CZ" dirty="0"/>
              <a:t>zobrazit předlohu snímků, předlohu poznámek a řazení </a:t>
            </a:r>
            <a:r>
              <a:rPr lang="cs-CZ" dirty="0" smtClean="0"/>
              <a:t>snímků</a:t>
            </a:r>
          </a:p>
          <a:p>
            <a:pPr algn="just"/>
            <a:r>
              <a:rPr lang="cs-CZ" dirty="0" smtClean="0"/>
              <a:t>můžete </a:t>
            </a:r>
            <a:r>
              <a:rPr lang="cs-CZ" dirty="0"/>
              <a:t>zapnout či vypnout pravítko, mřížku a pokyny pro </a:t>
            </a:r>
            <a:r>
              <a:rPr lang="cs-CZ" dirty="0" smtClean="0"/>
              <a:t>kreslení</a:t>
            </a:r>
          </a:p>
          <a:p>
            <a:pPr algn="just"/>
            <a:r>
              <a:rPr lang="cs-CZ" dirty="0" smtClean="0"/>
              <a:t>je </a:t>
            </a:r>
            <a:r>
              <a:rPr lang="cs-CZ" dirty="0"/>
              <a:t>zde </a:t>
            </a:r>
            <a:r>
              <a:rPr lang="cs-CZ" dirty="0" smtClean="0"/>
              <a:t>lupa</a:t>
            </a:r>
          </a:p>
          <a:p>
            <a:pPr algn="just"/>
            <a:r>
              <a:rPr lang="cs-CZ" dirty="0" smtClean="0"/>
              <a:t>Je zde mřížka, </a:t>
            </a:r>
            <a:r>
              <a:rPr lang="cs-CZ" dirty="0"/>
              <a:t>která slouží pro snadnější zarovnání objektů v dokumentu a mnoho dalších užitečných </a:t>
            </a:r>
            <a:r>
              <a:rPr lang="cs-CZ" dirty="0" smtClean="0"/>
              <a:t>funkcí….</a:t>
            </a:r>
          </a:p>
          <a:p>
            <a:pPr algn="just"/>
            <a:r>
              <a:rPr lang="cs-CZ" u="sng" dirty="0"/>
              <a:t>I bez toho zvládnete prezentaci udělat </a:t>
            </a:r>
            <a:r>
              <a:rPr lang="cs-CZ" u="sng" dirty="0">
                <a:sym typeface="Wingdings" panose="05000000000000000000" pitchFamily="2" charset="2"/>
              </a:rPr>
              <a:t></a:t>
            </a:r>
            <a:endParaRPr lang="cs-CZ" u="sng" dirty="0"/>
          </a:p>
          <a:p>
            <a:pPr algn="just"/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70" r="1" b="84277"/>
          <a:stretch/>
        </p:blipFill>
        <p:spPr>
          <a:xfrm>
            <a:off x="0" y="5140383"/>
            <a:ext cx="12183374" cy="1078302"/>
          </a:xfrm>
          <a:prstGeom prst="rect">
            <a:avLst/>
          </a:prstGeom>
        </p:spPr>
      </p:pic>
      <p:sp>
        <p:nvSpPr>
          <p:cNvPr id="4" name="Srdce 3"/>
          <p:cNvSpPr/>
          <p:nvPr/>
        </p:nvSpPr>
        <p:spPr>
          <a:xfrm>
            <a:off x="4559482" y="4740118"/>
            <a:ext cx="465826" cy="526212"/>
          </a:xfrm>
          <a:prstGeom prst="hear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7135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Skupina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b="1" dirty="0"/>
              <a:t>Skupina</a:t>
            </a:r>
            <a:r>
              <a:rPr lang="cs-CZ" dirty="0"/>
              <a:t> je celek témat v rámci jedné karty. </a:t>
            </a:r>
            <a:endParaRPr lang="cs-CZ" dirty="0" smtClean="0"/>
          </a:p>
          <a:p>
            <a:pPr algn="just"/>
            <a:r>
              <a:rPr lang="cs-CZ" dirty="0" smtClean="0"/>
              <a:t>jestliže </a:t>
            </a:r>
            <a:r>
              <a:rPr lang="cs-CZ" dirty="0"/>
              <a:t>je pás karet tvořen jednotlivými kartami (karta Domů, Vložení, Návrh atd.), tak každá karta je tvořena a pro přehlednost rozdělena na </a:t>
            </a:r>
            <a:r>
              <a:rPr lang="cs-CZ" dirty="0" smtClean="0"/>
              <a:t>skupiny</a:t>
            </a:r>
          </a:p>
          <a:p>
            <a:pPr algn="just"/>
            <a:r>
              <a:rPr lang="cs-CZ" dirty="0" smtClean="0"/>
              <a:t>Na </a:t>
            </a:r>
            <a:r>
              <a:rPr lang="cs-CZ" dirty="0"/>
              <a:t>obrázku je zobrazena karta Domů. </a:t>
            </a:r>
            <a:endParaRPr lang="cs-CZ" dirty="0" smtClean="0"/>
          </a:p>
          <a:p>
            <a:pPr algn="just"/>
            <a:r>
              <a:rPr lang="cs-CZ" dirty="0" smtClean="0"/>
              <a:t>Všimněte </a:t>
            </a:r>
            <a:r>
              <a:rPr lang="cs-CZ" dirty="0"/>
              <a:t>si, že jména skupin jsou uvedena vždy ve spodní části. </a:t>
            </a:r>
            <a:endParaRPr lang="cs-CZ" dirty="0" smtClean="0"/>
          </a:p>
          <a:p>
            <a:pPr algn="just"/>
            <a:r>
              <a:rPr lang="cs-CZ" dirty="0" smtClean="0"/>
              <a:t>V </a:t>
            </a:r>
            <a:r>
              <a:rPr lang="cs-CZ" dirty="0"/>
              <a:t>této kartě můžete vidět skupinu Schránka, Snímky, Písmo, Odstavec, Kreslení, </a:t>
            </a:r>
            <a:r>
              <a:rPr lang="cs-CZ" dirty="0" smtClean="0"/>
              <a:t>Úpravy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-71" r="-1" b="82893"/>
          <a:stretch/>
        </p:blipFill>
        <p:spPr>
          <a:xfrm>
            <a:off x="0" y="5331124"/>
            <a:ext cx="12200626" cy="1173192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241539" y="6218685"/>
            <a:ext cx="655608" cy="41502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1582947" y="6218685"/>
            <a:ext cx="655608" cy="41502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2895600" y="6235458"/>
            <a:ext cx="655608" cy="41502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5078082" y="6226831"/>
            <a:ext cx="655608" cy="41502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7812656" y="6235458"/>
            <a:ext cx="655608" cy="41502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9667334" y="6235458"/>
            <a:ext cx="655608" cy="41502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se šipkou 11"/>
          <p:cNvCxnSpPr>
            <a:endCxn id="7" idx="0"/>
          </p:cNvCxnSpPr>
          <p:nvPr/>
        </p:nvCxnSpPr>
        <p:spPr>
          <a:xfrm>
            <a:off x="3223404" y="4848668"/>
            <a:ext cx="0" cy="13867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3354956" y="4779034"/>
            <a:ext cx="1723126" cy="14396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2261560" y="4848668"/>
            <a:ext cx="735400" cy="13700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3551208" y="4711509"/>
            <a:ext cx="6326037" cy="14391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3521016" y="4779034"/>
            <a:ext cx="4190999" cy="14564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H="1">
            <a:off x="809446" y="4848668"/>
            <a:ext cx="1859710" cy="13700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635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Tlačítko Více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Některé skupiny mají v pravém spodním rohu k dispozici </a:t>
            </a:r>
            <a:r>
              <a:rPr lang="cs-CZ" b="1" dirty="0"/>
              <a:t>tlačítko Více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Pokud </a:t>
            </a:r>
            <a:r>
              <a:rPr lang="cs-CZ" dirty="0"/>
              <a:t>na toto tlačítko kliknete, podle okolností se otevře dialogové okno nebo podokno úloh. Obě slouží k rozšíření nabídky. </a:t>
            </a:r>
            <a:endParaRPr lang="cs-CZ" dirty="0" smtClean="0"/>
          </a:p>
          <a:p>
            <a:r>
              <a:rPr lang="cs-CZ" dirty="0" smtClean="0"/>
              <a:t>To </a:t>
            </a:r>
            <a:r>
              <a:rPr lang="cs-CZ" dirty="0"/>
              <a:t>znamená, že pokud vám pro úpravu textu, obrázku, či jiných věcí nestačí funkce, které jsou viditelné na kartě ve skupinách, stačí na toto tlačítko kliknout a zobrazí se podrobnější nabídka.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-71" r="-1" b="82893"/>
          <a:stretch/>
        </p:blipFill>
        <p:spPr>
          <a:xfrm>
            <a:off x="0" y="5355085"/>
            <a:ext cx="12200626" cy="1173192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3723736" y="6218685"/>
            <a:ext cx="655608" cy="53579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6449682" y="6252711"/>
            <a:ext cx="655608" cy="53579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9175628" y="6252711"/>
            <a:ext cx="655608" cy="53579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848264" y="6225008"/>
            <a:ext cx="655608" cy="53579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3473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 dnešek je to vše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Otevřete si novou prezentaci – můžete si nějakou třeba stáhnout z internetu </a:t>
            </a:r>
          </a:p>
          <a:p>
            <a:r>
              <a:rPr lang="cs-CZ" dirty="0" smtClean="0"/>
              <a:t>Vyzkoušejte si karty (stačí vám na to jeden nebo dva snímky … )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… a příště si povíme, jak na text a na obrázky </a:t>
            </a:r>
            <a:endParaRPr lang="cs-CZ" dirty="0"/>
          </a:p>
        </p:txBody>
      </p:sp>
      <p:pic>
        <p:nvPicPr>
          <p:cNvPr id="1026" name="Picture 2" descr="Image result for obrázek prezent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442" y="3390179"/>
            <a:ext cx="4242758" cy="282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34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</a:t>
            </a:r>
            <a:r>
              <a:rPr lang="cs-CZ" dirty="0" err="1" smtClean="0"/>
              <a:t>powerpoint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ct val="20000"/>
              </a:spcBef>
            </a:pPr>
            <a:r>
              <a:rPr lang="cs-CZ" dirty="0" smtClean="0"/>
              <a:t>prezentační manažer</a:t>
            </a:r>
          </a:p>
          <a:p>
            <a:pPr algn="just">
              <a:spcBef>
                <a:spcPct val="20000"/>
              </a:spcBef>
            </a:pPr>
            <a:r>
              <a:rPr lang="cs-CZ" dirty="0" smtClean="0"/>
              <a:t>součást </a:t>
            </a:r>
            <a:r>
              <a:rPr lang="cs-CZ" dirty="0"/>
              <a:t>kancelářského balíčku </a:t>
            </a:r>
            <a:r>
              <a:rPr lang="cs-CZ" b="1" dirty="0"/>
              <a:t>Office</a:t>
            </a:r>
            <a:r>
              <a:rPr lang="cs-CZ" dirty="0"/>
              <a:t> od firmy </a:t>
            </a:r>
            <a:r>
              <a:rPr lang="cs-CZ" b="1" dirty="0" smtClean="0"/>
              <a:t>Microsoft</a:t>
            </a:r>
            <a:endParaRPr lang="cs-CZ" dirty="0" smtClean="0"/>
          </a:p>
          <a:p>
            <a:pPr algn="just">
              <a:spcBef>
                <a:spcPct val="20000"/>
              </a:spcBef>
            </a:pPr>
            <a:r>
              <a:rPr lang="cs-CZ" dirty="0" smtClean="0"/>
              <a:t>Umožňuje navrhnout</a:t>
            </a:r>
            <a:r>
              <a:rPr lang="cs-CZ" dirty="0"/>
              <a:t>, kvalitně, graficky a esteticky ztvárnit a následně spustit prezentace. </a:t>
            </a:r>
          </a:p>
          <a:p>
            <a:pPr algn="just">
              <a:spcBef>
                <a:spcPct val="20000"/>
              </a:spcBef>
            </a:pPr>
            <a:endParaRPr lang="cs-CZ" dirty="0"/>
          </a:p>
          <a:p>
            <a:pPr algn="just">
              <a:spcBef>
                <a:spcPts val="0"/>
              </a:spcBef>
            </a:pPr>
            <a:r>
              <a:rPr lang="cs-CZ" dirty="0" smtClean="0"/>
              <a:t>Prezentace - grafické </a:t>
            </a:r>
            <a:r>
              <a:rPr lang="cs-CZ" dirty="0"/>
              <a:t>ztvárnění </a:t>
            </a:r>
            <a:r>
              <a:rPr lang="cs-CZ" dirty="0" smtClean="0"/>
              <a:t>obrazovky</a:t>
            </a:r>
          </a:p>
          <a:p>
            <a:pPr algn="just">
              <a:spcBef>
                <a:spcPts val="0"/>
              </a:spcBef>
            </a:pPr>
            <a:r>
              <a:rPr lang="cs-CZ" dirty="0" smtClean="0"/>
              <a:t>mohou </a:t>
            </a:r>
            <a:r>
              <a:rPr lang="cs-CZ" dirty="0"/>
              <a:t>být doplněny o různé animace, triky a multimediální </a:t>
            </a:r>
            <a:r>
              <a:rPr lang="cs-CZ" dirty="0" smtClean="0"/>
              <a:t>prvky</a:t>
            </a:r>
          </a:p>
          <a:p>
            <a:pPr algn="just">
              <a:spcBef>
                <a:spcPts val="0"/>
              </a:spcBef>
            </a:pPr>
            <a:r>
              <a:rPr lang="cs-CZ" dirty="0" smtClean="0"/>
              <a:t>Mají </a:t>
            </a:r>
            <a:r>
              <a:rPr lang="cs-CZ" dirty="0"/>
              <a:t>za úkol představit konkrétní firmu, produkt, služby nebo mohou pomoci při </a:t>
            </a:r>
            <a:r>
              <a:rPr lang="cs-CZ" dirty="0" smtClean="0"/>
              <a:t>schůzkách</a:t>
            </a:r>
            <a:r>
              <a:rPr lang="cs-CZ" sz="2800" dirty="0"/>
              <a:t> </a:t>
            </a:r>
            <a:r>
              <a:rPr lang="cs-CZ" sz="2800" dirty="0" smtClean="0"/>
              <a:t>(a pro nás hlavně při výuce)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9769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756979"/>
            <a:ext cx="8610600" cy="1293028"/>
          </a:xfrm>
        </p:spPr>
        <p:txBody>
          <a:bodyPr/>
          <a:lstStyle/>
          <a:p>
            <a:r>
              <a:rPr lang="cs-CZ" dirty="0" smtClean="0"/>
              <a:t>Spuštění MS </a:t>
            </a:r>
            <a:r>
              <a:rPr lang="cs-CZ" dirty="0" err="1" smtClean="0"/>
              <a:t>powerpoint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Pokud máte na ploše vytvořeného </a:t>
            </a:r>
            <a:r>
              <a:rPr lang="cs-CZ" b="1" dirty="0"/>
              <a:t>zástupce</a:t>
            </a:r>
            <a:r>
              <a:rPr lang="cs-CZ" dirty="0"/>
              <a:t>, stačí na tohoto zástupce dvakrát rychle poklepat levým tlačítkem </a:t>
            </a:r>
            <a:r>
              <a:rPr lang="cs-CZ" dirty="0" smtClean="0"/>
              <a:t>myši.</a:t>
            </a:r>
          </a:p>
          <a:p>
            <a:r>
              <a:rPr lang="cs-CZ" dirty="0" smtClean="0"/>
              <a:t>Nebo otevřete programy - tlačítko </a:t>
            </a:r>
            <a:r>
              <a:rPr lang="cs-CZ" b="1" dirty="0" smtClean="0"/>
              <a:t>Start (okno vlevo dole)</a:t>
            </a:r>
            <a:endParaRPr lang="cs-CZ" b="1" dirty="0"/>
          </a:p>
          <a:p>
            <a:pPr lvl="1">
              <a:spcBef>
                <a:spcPct val="50000"/>
              </a:spcBef>
            </a:pPr>
            <a:r>
              <a:rPr lang="cs-CZ" dirty="0" smtClean="0"/>
              <a:t>myší </a:t>
            </a:r>
            <a:r>
              <a:rPr lang="cs-CZ" dirty="0"/>
              <a:t>najedete na položku </a:t>
            </a:r>
            <a:r>
              <a:rPr lang="cs-CZ" b="1" dirty="0"/>
              <a:t>Všechny </a:t>
            </a:r>
            <a:r>
              <a:rPr lang="cs-CZ" b="1" dirty="0" smtClean="0"/>
              <a:t>programy, </a:t>
            </a:r>
            <a:r>
              <a:rPr lang="cs-CZ" dirty="0" smtClean="0"/>
              <a:t>zadejte začátek hledaného slova </a:t>
            </a:r>
            <a:r>
              <a:rPr lang="cs-CZ" b="1" dirty="0" smtClean="0"/>
              <a:t>PowerPoint -</a:t>
            </a:r>
            <a:r>
              <a:rPr lang="cs-CZ" dirty="0" smtClean="0"/>
              <a:t>a </a:t>
            </a:r>
            <a:r>
              <a:rPr lang="cs-CZ" dirty="0"/>
              <a:t>jedním kliknutím levého tlačítka myši si program </a:t>
            </a:r>
            <a:r>
              <a:rPr lang="cs-CZ" dirty="0" smtClean="0"/>
              <a:t>spustíte</a:t>
            </a:r>
          </a:p>
          <a:p>
            <a:pPr>
              <a:spcBef>
                <a:spcPct val="50000"/>
              </a:spcBef>
            </a:pPr>
            <a:r>
              <a:rPr lang="cs-CZ" dirty="0"/>
              <a:t>Nebo otevřete programy - tlačítko </a:t>
            </a:r>
            <a:r>
              <a:rPr lang="cs-CZ" b="1" dirty="0"/>
              <a:t>Start (okno vlevo dole)</a:t>
            </a:r>
          </a:p>
          <a:p>
            <a:pPr lvl="1">
              <a:spcBef>
                <a:spcPct val="50000"/>
              </a:spcBef>
            </a:pPr>
            <a:r>
              <a:rPr lang="cs-CZ" dirty="0" smtClean="0"/>
              <a:t>myší </a:t>
            </a:r>
            <a:r>
              <a:rPr lang="cs-CZ" dirty="0"/>
              <a:t>najedete na položku </a:t>
            </a:r>
            <a:r>
              <a:rPr lang="cs-CZ" b="1" dirty="0"/>
              <a:t>Všechny </a:t>
            </a:r>
            <a:r>
              <a:rPr lang="cs-CZ" b="1" dirty="0" smtClean="0"/>
              <a:t>programy</a:t>
            </a:r>
          </a:p>
          <a:p>
            <a:pPr lvl="1">
              <a:spcBef>
                <a:spcPct val="50000"/>
              </a:spcBef>
            </a:pPr>
            <a:r>
              <a:rPr lang="cs-CZ" dirty="0" smtClean="0"/>
              <a:t>poté </a:t>
            </a:r>
            <a:r>
              <a:rPr lang="cs-CZ" dirty="0"/>
              <a:t>na položku </a:t>
            </a:r>
            <a:r>
              <a:rPr lang="cs-CZ" b="1" dirty="0"/>
              <a:t>Microsoft Office</a:t>
            </a:r>
          </a:p>
          <a:p>
            <a:pPr lvl="1">
              <a:spcBef>
                <a:spcPct val="50000"/>
              </a:spcBef>
            </a:pPr>
            <a:r>
              <a:rPr lang="cs-CZ" dirty="0" smtClean="0"/>
              <a:t>zde </a:t>
            </a:r>
            <a:r>
              <a:rPr lang="cs-CZ" dirty="0"/>
              <a:t>si ze seznamu vyberete </a:t>
            </a:r>
            <a:r>
              <a:rPr lang="cs-CZ" b="1" dirty="0"/>
              <a:t>Microsoft PowerPoint </a:t>
            </a:r>
            <a:r>
              <a:rPr lang="cs-CZ" b="1" dirty="0" smtClean="0"/>
              <a:t>2010 </a:t>
            </a:r>
            <a:r>
              <a:rPr lang="cs-CZ" dirty="0" smtClean="0"/>
              <a:t>a </a:t>
            </a:r>
            <a:r>
              <a:rPr lang="cs-CZ" dirty="0"/>
              <a:t>jedním kliknutím levého tlačítka myši si program spustíte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87923" r="81848"/>
          <a:stretch/>
        </p:blipFill>
        <p:spPr>
          <a:xfrm>
            <a:off x="9130747" y="4206622"/>
            <a:ext cx="2213113" cy="828261"/>
          </a:xfrm>
          <a:prstGeom prst="rect">
            <a:avLst/>
          </a:prstGeom>
        </p:spPr>
      </p:pic>
      <p:sp>
        <p:nvSpPr>
          <p:cNvPr id="9" name="Šipka doprava 8"/>
          <p:cNvSpPr/>
          <p:nvPr/>
        </p:nvSpPr>
        <p:spPr>
          <a:xfrm rot="8559667">
            <a:off x="9417987" y="4270748"/>
            <a:ext cx="1035170" cy="1940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116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vidíte na monitoru?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915" y="2194560"/>
            <a:ext cx="8124285" cy="4565863"/>
          </a:xfrm>
          <a:prstGeom prst="rect">
            <a:avLst/>
          </a:prstGeom>
        </p:spPr>
      </p:pic>
      <p:sp>
        <p:nvSpPr>
          <p:cNvPr id="8" name="Tlačítko akce: Vlastní 7">
            <a:hlinkClick r:id="" action="ppaction://noaction" highlightClick="1"/>
          </p:cNvPr>
          <p:cNvSpPr/>
          <p:nvPr/>
        </p:nvSpPr>
        <p:spPr>
          <a:xfrm>
            <a:off x="3066582" y="3738622"/>
            <a:ext cx="1944000" cy="468000"/>
          </a:xfrm>
          <a:prstGeom prst="actionButtonBlank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Miniatury snímků</a:t>
            </a:r>
          </a:p>
          <a:p>
            <a:pPr>
              <a:defRPr/>
            </a:pPr>
            <a:r>
              <a:rPr lang="cs-CZ" sz="8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v prezentaci / osnově prezentace</a:t>
            </a:r>
            <a:endParaRPr lang="cs-CZ" sz="8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lačítko akce: Vlastní 8">
            <a:hlinkClick r:id="" action="ppaction://noaction" highlightClick="1"/>
          </p:cNvPr>
          <p:cNvSpPr/>
          <p:nvPr/>
        </p:nvSpPr>
        <p:spPr>
          <a:xfrm>
            <a:off x="8161945" y="3406744"/>
            <a:ext cx="1689862" cy="663756"/>
          </a:xfrm>
          <a:prstGeom prst="actionButtonBlank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Pracovní plocha</a:t>
            </a:r>
          </a:p>
          <a:p>
            <a:pPr algn="ctr">
              <a:defRPr/>
            </a:pPr>
            <a:r>
              <a:rPr lang="cs-CZ" sz="850" dirty="0" smtClean="0">
                <a:latin typeface="Arial" pitchFamily="34" charset="0"/>
                <a:cs typeface="Arial" pitchFamily="34" charset="0"/>
              </a:rPr>
              <a:t>- hlavní pracovní plocha, sloužící k úpravě snímku</a:t>
            </a:r>
            <a:endParaRPr lang="cs-CZ" sz="8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lačítko akce: Vlastní 9">
            <a:hlinkClick r:id="" action="ppaction://noaction" highlightClick="1"/>
          </p:cNvPr>
          <p:cNvSpPr/>
          <p:nvPr/>
        </p:nvSpPr>
        <p:spPr>
          <a:xfrm>
            <a:off x="4679037" y="4780605"/>
            <a:ext cx="972000" cy="288032"/>
          </a:xfrm>
          <a:prstGeom prst="actionButtonBlank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Snímek</a:t>
            </a:r>
            <a:endParaRPr lang="cs-CZ" sz="8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lačítko akce: Vlastní 14">
            <a:hlinkClick r:id="" action="ppaction://noaction" highlightClick="1"/>
          </p:cNvPr>
          <p:cNvSpPr/>
          <p:nvPr/>
        </p:nvSpPr>
        <p:spPr>
          <a:xfrm>
            <a:off x="4788305" y="2631384"/>
            <a:ext cx="972000" cy="288032"/>
          </a:xfrm>
          <a:prstGeom prst="actionButtonBlank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Pás karet</a:t>
            </a:r>
            <a:endParaRPr lang="cs-CZ" sz="8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Šipka doprava 15"/>
          <p:cNvSpPr/>
          <p:nvPr/>
        </p:nvSpPr>
        <p:spPr>
          <a:xfrm rot="20719711">
            <a:off x="5448784" y="4971599"/>
            <a:ext cx="1035170" cy="1940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904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Pás karet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algn="just"/>
            <a:r>
              <a:rPr lang="cs-CZ" dirty="0" smtClean="0"/>
              <a:t>slouží </a:t>
            </a:r>
            <a:r>
              <a:rPr lang="cs-CZ" dirty="0"/>
              <a:t>k rychlému vyhledávání příkazů a tlačítek, které potřebujeme při práci </a:t>
            </a:r>
            <a:endParaRPr lang="cs-CZ" dirty="0" smtClean="0"/>
          </a:p>
          <a:p>
            <a:pPr algn="just"/>
            <a:r>
              <a:rPr lang="cs-CZ" dirty="0" smtClean="0"/>
              <a:t>Tyto </a:t>
            </a:r>
            <a:r>
              <a:rPr lang="cs-CZ" dirty="0"/>
              <a:t>příkazy jsou uspořádány v logických skupinách, které jsou soustředěny pod </a:t>
            </a:r>
            <a:r>
              <a:rPr lang="cs-CZ" dirty="0" smtClean="0"/>
              <a:t>kartami</a:t>
            </a:r>
          </a:p>
          <a:p>
            <a:pPr algn="just"/>
            <a:r>
              <a:rPr lang="cs-CZ" dirty="0" smtClean="0"/>
              <a:t>Každá </a:t>
            </a:r>
            <a:r>
              <a:rPr lang="cs-CZ" dirty="0"/>
              <a:t>karta je vždy zaměřena na určitý typ činnosti. </a:t>
            </a:r>
          </a:p>
          <a:p>
            <a:pPr algn="just"/>
            <a:r>
              <a:rPr lang="cs-CZ" dirty="0"/>
              <a:t>Některé karty se zobrazí jen v případě potřeby, aby nezabíraly místo, pokud nejsou potřeba.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b="83522"/>
          <a:stretch/>
        </p:blipFill>
        <p:spPr>
          <a:xfrm>
            <a:off x="0" y="2183419"/>
            <a:ext cx="12192000" cy="113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2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4812" y="2194560"/>
            <a:ext cx="10820400" cy="4024125"/>
          </a:xfrm>
        </p:spPr>
        <p:txBody>
          <a:bodyPr>
            <a:normAutofit/>
          </a:bodyPr>
          <a:lstStyle/>
          <a:p>
            <a:r>
              <a:rPr lang="cs-CZ" dirty="0"/>
              <a:t>Pás karet tvoří jednotlivé karty, které jsou pojmenovány podle zaměření.</a:t>
            </a:r>
          </a:p>
          <a:p>
            <a:r>
              <a:rPr lang="cs-CZ" dirty="0"/>
              <a:t>Po kliknutí na kartu levým tlačítkem myši se vám zobrazí její konkrétní obsah, tedy funkce, která obsahuje a pomocí kterých můžete upravovat svoji práci.</a:t>
            </a:r>
          </a:p>
          <a:p>
            <a:endParaRPr lang="cs-CZ" dirty="0"/>
          </a:p>
          <a:p>
            <a:r>
              <a:rPr lang="cs-CZ" dirty="0"/>
              <a:t>Základ tvoří devět karet: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Tlačítko akce: Vlastní 4">
            <a:hlinkClick r:id="" action="ppaction://noaction" highlightClick="1"/>
          </p:cNvPr>
          <p:cNvSpPr/>
          <p:nvPr/>
        </p:nvSpPr>
        <p:spPr>
          <a:xfrm>
            <a:off x="4616885" y="4456395"/>
            <a:ext cx="1398171" cy="287337"/>
          </a:xfrm>
          <a:prstGeom prst="actionButtonBlank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Karta Soubor</a:t>
            </a:r>
            <a:endParaRPr lang="cs-CZ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lačítko akce: Vlastní 5">
            <a:hlinkClick r:id="" action="ppaction://noaction" highlightClick="1"/>
          </p:cNvPr>
          <p:cNvSpPr/>
          <p:nvPr/>
        </p:nvSpPr>
        <p:spPr>
          <a:xfrm>
            <a:off x="8357328" y="5319796"/>
            <a:ext cx="1473340" cy="287337"/>
          </a:xfrm>
          <a:prstGeom prst="actionButtonBlank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Karta Zobrazení</a:t>
            </a:r>
          </a:p>
        </p:txBody>
      </p:sp>
      <p:sp>
        <p:nvSpPr>
          <p:cNvPr id="7" name="Tlačítko akce: Vlastní 6">
            <a:hlinkClick r:id="" action="ppaction://noaction" highlightClick="1"/>
          </p:cNvPr>
          <p:cNvSpPr/>
          <p:nvPr/>
        </p:nvSpPr>
        <p:spPr>
          <a:xfrm>
            <a:off x="4616885" y="4891532"/>
            <a:ext cx="1377252" cy="284248"/>
          </a:xfrm>
          <a:prstGeom prst="actionButtonBlank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Karta Návrh</a:t>
            </a:r>
            <a:endParaRPr lang="cs-CZ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lačítko akce: Vlastní 7">
            <a:hlinkClick r:id="" action="ppaction://noaction" highlightClick="1"/>
          </p:cNvPr>
          <p:cNvSpPr/>
          <p:nvPr/>
        </p:nvSpPr>
        <p:spPr>
          <a:xfrm>
            <a:off x="8339420" y="4896090"/>
            <a:ext cx="1491248" cy="287337"/>
          </a:xfrm>
          <a:prstGeom prst="actionButtonBlank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Karta Animace</a:t>
            </a:r>
            <a:endParaRPr lang="cs-CZ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lačítko akce: Vlastní 8">
            <a:hlinkClick r:id="" action="ppaction://noaction" highlightClick="1"/>
          </p:cNvPr>
          <p:cNvSpPr/>
          <p:nvPr/>
        </p:nvSpPr>
        <p:spPr>
          <a:xfrm>
            <a:off x="6527789" y="4888443"/>
            <a:ext cx="1296000" cy="287337"/>
          </a:xfrm>
          <a:prstGeom prst="actionButtonBlank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Karta </a:t>
            </a:r>
            <a:r>
              <a:rPr lang="cs-CZ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Přechody</a:t>
            </a:r>
            <a:endParaRPr lang="cs-CZ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lačítko akce: Vlastní 9">
            <a:hlinkClick r:id="" action="ppaction://noaction" highlightClick="1"/>
          </p:cNvPr>
          <p:cNvSpPr/>
          <p:nvPr/>
        </p:nvSpPr>
        <p:spPr>
          <a:xfrm>
            <a:off x="6548708" y="4456395"/>
            <a:ext cx="1296000" cy="287337"/>
          </a:xfrm>
          <a:prstGeom prst="actionButtonBlank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Karta Domu</a:t>
            </a:r>
            <a:endParaRPr lang="cs-CZ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lačítko akce: Vlastní 10">
            <a:hlinkClick r:id="" action="ppaction://noaction" highlightClick="1"/>
          </p:cNvPr>
          <p:cNvSpPr/>
          <p:nvPr/>
        </p:nvSpPr>
        <p:spPr>
          <a:xfrm>
            <a:off x="8360339" y="4473811"/>
            <a:ext cx="1491249" cy="278263"/>
          </a:xfrm>
          <a:prstGeom prst="actionButtonBlank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Karta Vložení</a:t>
            </a:r>
            <a:endParaRPr lang="cs-CZ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lačítko akce: Vlastní 18">
            <a:hlinkClick r:id="" action="ppaction://noaction" highlightClick="1"/>
          </p:cNvPr>
          <p:cNvSpPr/>
          <p:nvPr/>
        </p:nvSpPr>
        <p:spPr>
          <a:xfrm>
            <a:off x="4616885" y="5319796"/>
            <a:ext cx="1372630" cy="287337"/>
          </a:xfrm>
          <a:prstGeom prst="actionButtonBlank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Karta Prezentace</a:t>
            </a:r>
            <a:endParaRPr lang="cs-CZ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lačítko akce: Vlastní 19">
            <a:hlinkClick r:id="" action="ppaction://noaction" highlightClick="1"/>
          </p:cNvPr>
          <p:cNvSpPr/>
          <p:nvPr/>
        </p:nvSpPr>
        <p:spPr>
          <a:xfrm>
            <a:off x="6536157" y="5319796"/>
            <a:ext cx="1296000" cy="287337"/>
          </a:xfrm>
          <a:prstGeom prst="actionButtonBlank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Karta Revize</a:t>
            </a:r>
            <a:endParaRPr lang="cs-CZ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473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Karta soubor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kartě </a:t>
            </a:r>
            <a:r>
              <a:rPr lang="cs-CZ" b="1" dirty="0"/>
              <a:t>Soubor</a:t>
            </a:r>
            <a:r>
              <a:rPr lang="cs-CZ" dirty="0"/>
              <a:t> můžete vytvořit nový soubor, otevřít nebo uložit existující soubor a vytisknout prezentaci</a:t>
            </a:r>
            <a:r>
              <a:rPr lang="cs-CZ" dirty="0" smtClean="0"/>
              <a:t>.</a:t>
            </a:r>
          </a:p>
          <a:p>
            <a:r>
              <a:rPr lang="cs-CZ" dirty="0" smtClean="0"/>
              <a:t>Z karty „vyskočíte“  šipkou</a:t>
            </a:r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880" y="2837129"/>
            <a:ext cx="6011655" cy="3381556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 rot="19634061">
            <a:off x="4017852" y="3167307"/>
            <a:ext cx="1035170" cy="1940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303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Karta domů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můžete </a:t>
            </a:r>
            <a:r>
              <a:rPr lang="cs-CZ" dirty="0"/>
              <a:t>vkládat nové </a:t>
            </a:r>
            <a:r>
              <a:rPr lang="cs-CZ" dirty="0" smtClean="0"/>
              <a:t>snímky</a:t>
            </a:r>
          </a:p>
          <a:p>
            <a:r>
              <a:rPr lang="cs-CZ" dirty="0" smtClean="0"/>
              <a:t>seskupovat </a:t>
            </a:r>
            <a:r>
              <a:rPr lang="cs-CZ" dirty="0"/>
              <a:t>objekty a formátovat text na </a:t>
            </a:r>
            <a:r>
              <a:rPr lang="cs-CZ" dirty="0" smtClean="0"/>
              <a:t>snímku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b="81762"/>
          <a:stretch/>
        </p:blipFill>
        <p:spPr>
          <a:xfrm>
            <a:off x="0" y="3321169"/>
            <a:ext cx="12192000" cy="1250831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>
          <a:xfrm rot="18198685">
            <a:off x="2098306" y="4333537"/>
            <a:ext cx="1017917" cy="603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2002630" y="5210676"/>
            <a:ext cx="983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písmo</a:t>
            </a:r>
            <a:endParaRPr lang="cs-CZ" dirty="0"/>
          </a:p>
        </p:txBody>
      </p:sp>
      <p:sp>
        <p:nvSpPr>
          <p:cNvPr id="7" name="Šipka doprava 6"/>
          <p:cNvSpPr/>
          <p:nvPr/>
        </p:nvSpPr>
        <p:spPr>
          <a:xfrm rot="18198685">
            <a:off x="3782556" y="4333537"/>
            <a:ext cx="1017917" cy="603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524480" y="5275292"/>
            <a:ext cx="1427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Odrážky, zarovnání</a:t>
            </a:r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 rot="18198685">
            <a:off x="708674" y="4407234"/>
            <a:ext cx="1017917" cy="603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626262" y="5574830"/>
            <a:ext cx="1246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Vytvoření nového snímku</a:t>
            </a:r>
            <a:endParaRPr lang="cs-CZ" dirty="0"/>
          </a:p>
        </p:txBody>
      </p:sp>
      <p:sp>
        <p:nvSpPr>
          <p:cNvPr id="11" name="Šipka doprava 10"/>
          <p:cNvSpPr/>
          <p:nvPr/>
        </p:nvSpPr>
        <p:spPr>
          <a:xfrm rot="13935504">
            <a:off x="7655815" y="4495846"/>
            <a:ext cx="1017917" cy="603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 rot="18910229">
            <a:off x="8636350" y="4520475"/>
            <a:ext cx="1017917" cy="603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7515340" y="5655715"/>
            <a:ext cx="344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…a další – často používané 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966158" y="3493698"/>
            <a:ext cx="5055080" cy="224287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 rot="9448453">
            <a:off x="6031241" y="2831353"/>
            <a:ext cx="2769953" cy="60384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8571494" y="2194560"/>
            <a:ext cx="3367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Tyto nápisy patří k ostatním kartám, kliknutím na ně se dostanete někam úplně jinam … </a:t>
            </a:r>
            <a:endParaRPr lang="cs-CZ" dirty="0"/>
          </a:p>
        </p:txBody>
      </p:sp>
      <p:sp>
        <p:nvSpPr>
          <p:cNvPr id="18" name="Srdce 17"/>
          <p:cNvSpPr/>
          <p:nvPr/>
        </p:nvSpPr>
        <p:spPr>
          <a:xfrm>
            <a:off x="470563" y="2983197"/>
            <a:ext cx="465826" cy="526212"/>
          </a:xfrm>
          <a:prstGeom prst="hear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38414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Karta Vložení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můžete </a:t>
            </a:r>
            <a:r>
              <a:rPr lang="cs-CZ" dirty="0"/>
              <a:t>vkládat do prezentace tabulky, obrazce, grafy, záhlaví nebo zápatí, symboly, video a zvuk atd.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Vložit můžete cokoli, jednotlivé ikony vás navedou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r="24" b="83270"/>
          <a:stretch/>
        </p:blipFill>
        <p:spPr>
          <a:xfrm>
            <a:off x="0" y="3309475"/>
            <a:ext cx="12189125" cy="1147313"/>
          </a:xfrm>
          <a:prstGeom prst="rect">
            <a:avLst/>
          </a:prstGeom>
        </p:spPr>
      </p:pic>
      <p:sp>
        <p:nvSpPr>
          <p:cNvPr id="5" name="Srdce 4"/>
          <p:cNvSpPr/>
          <p:nvPr/>
        </p:nvSpPr>
        <p:spPr>
          <a:xfrm>
            <a:off x="1005400" y="2931439"/>
            <a:ext cx="465826" cy="526212"/>
          </a:xfrm>
          <a:prstGeom prst="hear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6" name="Šipka doprava 5"/>
          <p:cNvSpPr/>
          <p:nvPr/>
        </p:nvSpPr>
        <p:spPr>
          <a:xfrm rot="13899797">
            <a:off x="789348" y="4270641"/>
            <a:ext cx="1017917" cy="603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 rot="18198685">
            <a:off x="2560517" y="4292023"/>
            <a:ext cx="1017917" cy="603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 rot="18198685">
            <a:off x="6410867" y="4292023"/>
            <a:ext cx="1017917" cy="603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 rot="18198685">
            <a:off x="8530089" y="4296053"/>
            <a:ext cx="1017917" cy="603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73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denzační stopa">
  <a:themeElements>
    <a:clrScheme name="Kondenzační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Kondenzační stopa</Template>
  <TotalTime>77</TotalTime>
  <Words>780</Words>
  <Application>Microsoft Office PowerPoint</Application>
  <PresentationFormat>Širokoúhlá obrazovka</PresentationFormat>
  <Paragraphs>110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</vt:lpstr>
      <vt:lpstr>Kondenzační stopa</vt:lpstr>
      <vt:lpstr>powerpoint</vt:lpstr>
      <vt:lpstr>CO je powerpoint</vt:lpstr>
      <vt:lpstr>Spuštění MS powerpoint</vt:lpstr>
      <vt:lpstr>Co vidíte na monitoru?</vt:lpstr>
      <vt:lpstr>Pás karet</vt:lpstr>
      <vt:lpstr>karty</vt:lpstr>
      <vt:lpstr>Karta soubor</vt:lpstr>
      <vt:lpstr>Karta domů</vt:lpstr>
      <vt:lpstr>Karta Vložení</vt:lpstr>
      <vt:lpstr>Karta Návrh</vt:lpstr>
      <vt:lpstr>Karta Přechody</vt:lpstr>
      <vt:lpstr>Karta Animace</vt:lpstr>
      <vt:lpstr>Karta Prezentace</vt:lpstr>
      <vt:lpstr>Karta Revize</vt:lpstr>
      <vt:lpstr>Karta Zobrazení</vt:lpstr>
      <vt:lpstr>Skupina</vt:lpstr>
      <vt:lpstr>Tlačítko Více</vt:lpstr>
      <vt:lpstr>Pro dnešek je to vše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Zuzana Bukvičková</dc:creator>
  <cp:lastModifiedBy>Zuzana Bukvičková</cp:lastModifiedBy>
  <cp:revision>10</cp:revision>
  <dcterms:created xsi:type="dcterms:W3CDTF">2020-03-23T08:36:56Z</dcterms:created>
  <dcterms:modified xsi:type="dcterms:W3CDTF">2020-03-23T09:57:06Z</dcterms:modified>
</cp:coreProperties>
</file>