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2" r:id="rId4"/>
    <p:sldId id="259" r:id="rId5"/>
    <p:sldId id="266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OSIVO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Zuzana </a:t>
            </a:r>
            <a:r>
              <a:rPr lang="cs-CZ" dirty="0" err="1" smtClean="0"/>
              <a:t>bukvičková</a:t>
            </a:r>
            <a:endParaRPr lang="cs-CZ" dirty="0"/>
          </a:p>
        </p:txBody>
      </p:sp>
      <p:pic>
        <p:nvPicPr>
          <p:cNvPr id="1026" name="Picture 2" descr="Proč a jak mořit sem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662022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8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OSIVO A SADBA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Osivo </a:t>
            </a:r>
            <a:r>
              <a:rPr lang="cs-CZ" dirty="0" smtClean="0"/>
              <a:t>- semena </a:t>
            </a:r>
            <a:r>
              <a:rPr lang="cs-CZ" dirty="0"/>
              <a:t>určená k </a:t>
            </a:r>
            <a:r>
              <a:rPr lang="cs-CZ" dirty="0" smtClean="0"/>
              <a:t>výsevu</a:t>
            </a:r>
          </a:p>
          <a:p>
            <a:r>
              <a:rPr lang="cs-CZ" dirty="0" smtClean="0"/>
              <a:t>Sadba - hlízy</a:t>
            </a:r>
            <a:r>
              <a:rPr lang="cs-CZ" dirty="0"/>
              <a:t>, oddenky, cibule, výpěstky a jiné části rostlin sloužící k rozmnožování (včetně výpěstků získaných z buněčných a tkáňových kultur</a:t>
            </a:r>
            <a:r>
              <a:rPr lang="cs-CZ" dirty="0" smtClean="0"/>
              <a:t>)</a:t>
            </a:r>
          </a:p>
          <a:p>
            <a:r>
              <a:rPr lang="cs-CZ" dirty="0" smtClean="0"/>
              <a:t>Odpovídající odrůda</a:t>
            </a:r>
          </a:p>
          <a:p>
            <a:r>
              <a:rPr lang="cs-CZ" dirty="0" smtClean="0"/>
              <a:t>Produkce </a:t>
            </a:r>
            <a:r>
              <a:rPr lang="cs-CZ" dirty="0"/>
              <a:t>osiv a sadby je </a:t>
            </a:r>
            <a:r>
              <a:rPr lang="cs-CZ" dirty="0" smtClean="0"/>
              <a:t>menšinovou </a:t>
            </a:r>
            <a:r>
              <a:rPr lang="cs-CZ" dirty="0"/>
              <a:t>částí rostlinné </a:t>
            </a:r>
            <a:r>
              <a:rPr lang="cs-CZ" dirty="0" smtClean="0"/>
              <a:t>výroby</a:t>
            </a:r>
          </a:p>
          <a:p>
            <a:r>
              <a:rPr lang="cs-CZ" dirty="0" smtClean="0"/>
              <a:t>Kvalita osiva =</a:t>
            </a:r>
            <a:r>
              <a:rPr lang="en-GB" dirty="0" smtClean="0"/>
              <a:t>&gt;</a:t>
            </a:r>
            <a:r>
              <a:rPr lang="cs-CZ" dirty="0" smtClean="0"/>
              <a:t> stav porostu a jeho vývoj </a:t>
            </a:r>
            <a:r>
              <a:rPr lang="cs-CZ" dirty="0"/>
              <a:t>až do </a:t>
            </a:r>
            <a:r>
              <a:rPr lang="cs-CZ" dirty="0" smtClean="0"/>
              <a:t>sklizně</a:t>
            </a:r>
            <a:endParaRPr lang="cs-CZ" dirty="0"/>
          </a:p>
        </p:txBody>
      </p:sp>
      <p:pic>
        <p:nvPicPr>
          <p:cNvPr id="2052" name="Picture 4" descr="PŠENICE SEMENA NA KLÍČKY 50 GRAMŮ | Auk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64" y="3962981"/>
            <a:ext cx="3691806" cy="2462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Hospodářské vlastnosti osiva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82050" cy="341630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výnosový potenciál</a:t>
            </a:r>
          </a:p>
          <a:p>
            <a:r>
              <a:rPr lang="cs-CZ" dirty="0" smtClean="0"/>
              <a:t>nároky </a:t>
            </a:r>
            <a:r>
              <a:rPr lang="cs-CZ" dirty="0"/>
              <a:t>na klimatické a půdní podmínky a přizpůsobivost pro různé oblasti (plasticita odrůdy</a:t>
            </a:r>
            <a:r>
              <a:rPr lang="cs-CZ" dirty="0" smtClean="0"/>
              <a:t>)</a:t>
            </a:r>
          </a:p>
          <a:p>
            <a:r>
              <a:rPr lang="cs-CZ" dirty="0" smtClean="0"/>
              <a:t>speciální </a:t>
            </a:r>
            <a:r>
              <a:rPr lang="cs-CZ" dirty="0"/>
              <a:t>požadavky na intenzitu pěstebního systému (předplodiny, hnojení, ochrana proti chorobám a škůdcům</a:t>
            </a:r>
            <a:r>
              <a:rPr lang="cs-CZ" dirty="0" smtClean="0"/>
              <a:t>)</a:t>
            </a:r>
          </a:p>
          <a:p>
            <a:r>
              <a:rPr lang="cs-CZ" dirty="0" smtClean="0"/>
              <a:t>kvalita produkce </a:t>
            </a:r>
          </a:p>
          <a:p>
            <a:r>
              <a:rPr lang="cs-CZ" dirty="0" smtClean="0"/>
              <a:t>ranost </a:t>
            </a:r>
            <a:r>
              <a:rPr lang="cs-CZ" dirty="0"/>
              <a:t>(délka vegetační doby</a:t>
            </a:r>
            <a:r>
              <a:rPr lang="cs-CZ" dirty="0" smtClean="0"/>
              <a:t>)</a:t>
            </a:r>
          </a:p>
          <a:p>
            <a:r>
              <a:rPr lang="cs-CZ" dirty="0" smtClean="0"/>
              <a:t>zdravotní </a:t>
            </a:r>
            <a:r>
              <a:rPr lang="cs-CZ" dirty="0"/>
              <a:t>stav (odolnost k závažným chorobám, příp. náchylnost k napadení škůdci</a:t>
            </a:r>
            <a:r>
              <a:rPr lang="cs-CZ" dirty="0" smtClean="0"/>
              <a:t>) </a:t>
            </a:r>
          </a:p>
          <a:p>
            <a:r>
              <a:rPr lang="cs-CZ" dirty="0" smtClean="0"/>
              <a:t>odolnost </a:t>
            </a:r>
            <a:r>
              <a:rPr lang="cs-CZ" dirty="0"/>
              <a:t>proti </a:t>
            </a:r>
            <a:r>
              <a:rPr lang="cs-CZ" dirty="0" err="1"/>
              <a:t>vyzimování</a:t>
            </a:r>
            <a:r>
              <a:rPr lang="cs-CZ" dirty="0"/>
              <a:t> (ozimé </a:t>
            </a:r>
            <a:r>
              <a:rPr lang="cs-CZ" dirty="0" smtClean="0"/>
              <a:t>plodiny)</a:t>
            </a:r>
          </a:p>
          <a:p>
            <a:r>
              <a:rPr lang="cs-CZ" dirty="0" smtClean="0"/>
              <a:t>růstový </a:t>
            </a:r>
            <a:r>
              <a:rPr lang="cs-CZ" dirty="0"/>
              <a:t>typ, poléhavost, předpoklady pro způsob sklizně.</a:t>
            </a:r>
          </a:p>
        </p:txBody>
      </p:sp>
    </p:spTree>
    <p:extLst>
      <p:ext uri="{BB962C8B-B14F-4D97-AF65-F5344CB8AC3E}">
        <p14:creationId xmlns:p14="http://schemas.microsoft.com/office/powerpoint/2010/main" val="408731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 OSIVA A SADBY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Biologická hodnota – kvalita živé hmoty</a:t>
            </a:r>
          </a:p>
          <a:p>
            <a:r>
              <a:rPr lang="cs-CZ" dirty="0" smtClean="0"/>
              <a:t>Semenářská hodnota – laboratorní hodnoty</a:t>
            </a:r>
          </a:p>
          <a:p>
            <a:pPr lvl="1"/>
            <a:r>
              <a:rPr lang="cs-CZ" dirty="0" smtClean="0"/>
              <a:t>podíl </a:t>
            </a:r>
            <a:r>
              <a:rPr lang="cs-CZ" dirty="0"/>
              <a:t>klíčivých a životaschopných zrn (procento klíčivosti a </a:t>
            </a:r>
            <a:r>
              <a:rPr lang="cs-CZ" dirty="0" smtClean="0"/>
              <a:t>vzcházivosti)</a:t>
            </a:r>
          </a:p>
          <a:p>
            <a:pPr lvl="1"/>
            <a:r>
              <a:rPr lang="cs-CZ" dirty="0" smtClean="0"/>
              <a:t>čistota osiva</a:t>
            </a:r>
          </a:p>
          <a:p>
            <a:pPr lvl="1"/>
            <a:r>
              <a:rPr lang="cs-CZ" dirty="0" smtClean="0"/>
              <a:t>hmotnost </a:t>
            </a:r>
            <a:r>
              <a:rPr lang="cs-CZ" dirty="0"/>
              <a:t>tisíce semen (HTS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 zdravotní </a:t>
            </a:r>
            <a:r>
              <a:rPr lang="cs-CZ" dirty="0"/>
              <a:t>stav </a:t>
            </a:r>
            <a:r>
              <a:rPr lang="cs-CZ" dirty="0" smtClean="0"/>
              <a:t>osiva</a:t>
            </a:r>
          </a:p>
          <a:p>
            <a:pPr lvl="1"/>
            <a:r>
              <a:rPr lang="cs-CZ" dirty="0" smtClean="0"/>
              <a:t>vlhkost osiva</a:t>
            </a:r>
          </a:p>
          <a:p>
            <a:r>
              <a:rPr lang="cs-CZ" dirty="0" smtClean="0"/>
              <a:t>Provenience osiva – původ </a:t>
            </a:r>
            <a:endParaRPr lang="cs-CZ" dirty="0"/>
          </a:p>
        </p:txBody>
      </p:sp>
      <p:pic>
        <p:nvPicPr>
          <p:cNvPr id="3074" name="Picture 2" descr="Test 5 různých trifoliat s poživatelnými plody - Citrusy.inf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1" r="16693"/>
          <a:stretch/>
        </p:blipFill>
        <p:spPr bwMode="auto">
          <a:xfrm>
            <a:off x="9213010" y="2636448"/>
            <a:ext cx="2475781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5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OSIVA - POSKLIZŇOVÁ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5" y="2603500"/>
            <a:ext cx="4278106" cy="3416300"/>
          </a:xfrm>
        </p:spPr>
        <p:txBody>
          <a:bodyPr>
            <a:normAutofit/>
          </a:bodyPr>
          <a:lstStyle/>
          <a:p>
            <a:r>
              <a:rPr lang="cs-CZ" b="1" dirty="0" smtClean="0"/>
              <a:t>Úprava vlhkosti</a:t>
            </a:r>
          </a:p>
          <a:p>
            <a:pPr lvl="1"/>
            <a:r>
              <a:rPr lang="cs-CZ" dirty="0" smtClean="0"/>
              <a:t>Předčištění  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/>
              <a:t>snížení vlhkosti semene </a:t>
            </a:r>
            <a:endParaRPr lang="cs-CZ" dirty="0" smtClean="0"/>
          </a:p>
          <a:p>
            <a:pPr lvl="2"/>
            <a:r>
              <a:rPr lang="cs-CZ" dirty="0" smtClean="0"/>
              <a:t>sušením</a:t>
            </a:r>
          </a:p>
          <a:p>
            <a:pPr lvl="2"/>
            <a:r>
              <a:rPr lang="cs-CZ" dirty="0" smtClean="0"/>
              <a:t>aktivní </a:t>
            </a:r>
            <a:r>
              <a:rPr lang="cs-CZ" dirty="0"/>
              <a:t>ventilací studeným vzduchem </a:t>
            </a:r>
            <a:endParaRPr lang="cs-CZ" dirty="0" smtClean="0"/>
          </a:p>
          <a:p>
            <a:pPr lvl="2"/>
            <a:r>
              <a:rPr lang="cs-CZ" dirty="0" smtClean="0"/>
              <a:t>rozprostření </a:t>
            </a:r>
            <a:r>
              <a:rPr lang="cs-CZ" dirty="0"/>
              <a:t>do nízké vrstvy na podlaze a </a:t>
            </a:r>
            <a:r>
              <a:rPr lang="cs-CZ" dirty="0" smtClean="0"/>
              <a:t>časté přehazování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433061" y="2603500"/>
            <a:ext cx="427810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Čištění  a třídění</a:t>
            </a:r>
          </a:p>
          <a:p>
            <a:pPr lvl="1"/>
            <a:r>
              <a:rPr lang="cs-CZ" dirty="0" smtClean="0"/>
              <a:t>Čisticí stoje – fukary, síta</a:t>
            </a:r>
          </a:p>
          <a:p>
            <a:pPr lvl="1"/>
            <a:r>
              <a:rPr lang="cs-CZ" dirty="0" err="1" smtClean="0"/>
              <a:t>Triery</a:t>
            </a:r>
            <a:r>
              <a:rPr lang="cs-CZ" dirty="0" smtClean="0"/>
              <a:t> – rozdělování na jamkových plochách</a:t>
            </a:r>
          </a:p>
          <a:p>
            <a:pPr lvl="1"/>
            <a:r>
              <a:rPr lang="cs-CZ" dirty="0" smtClean="0"/>
              <a:t>Nárazové třídiče</a:t>
            </a:r>
          </a:p>
          <a:p>
            <a:pPr lvl="1"/>
            <a:r>
              <a:rPr lang="cs-CZ" dirty="0" smtClean="0"/>
              <a:t>Pneumatické stoly</a:t>
            </a:r>
            <a:endParaRPr lang="cs-CZ" dirty="0"/>
          </a:p>
        </p:txBody>
      </p:sp>
      <p:pic>
        <p:nvPicPr>
          <p:cNvPr id="4098" name="Picture 2" descr="Kukuřice Sušení Slunce - Fotografie zdarma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0" y="5152490"/>
            <a:ext cx="2616072" cy="15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Čistička obilí - Prodám historickou čističku obilí. Ve slušné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80" y="5158206"/>
            <a:ext cx="1811548" cy="156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CR Vzduchově-sítové třídiče – JK Machinery s.r.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97" y="3703251"/>
            <a:ext cx="3018881" cy="301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NEUMATICKÝ TŘÍDÍCÍ STŮL - PDF Stažení zdar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616" y="4753211"/>
            <a:ext cx="2950237" cy="19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hnutá šipka 5"/>
          <p:cNvSpPr/>
          <p:nvPr/>
        </p:nvSpPr>
        <p:spPr>
          <a:xfrm rot="5400000">
            <a:off x="9227905" y="2702428"/>
            <a:ext cx="362309" cy="12892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Ohnutá šipka 10"/>
          <p:cNvSpPr/>
          <p:nvPr/>
        </p:nvSpPr>
        <p:spPr>
          <a:xfrm rot="5400000">
            <a:off x="8008718" y="4581953"/>
            <a:ext cx="508959" cy="3425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6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7274" y="1232748"/>
            <a:ext cx="8761413" cy="706964"/>
          </a:xfrm>
        </p:spPr>
        <p:txBody>
          <a:bodyPr/>
          <a:lstStyle/>
          <a:p>
            <a:r>
              <a:rPr lang="cs-CZ" dirty="0" smtClean="0"/>
              <a:t>ÚPRAVA </a:t>
            </a:r>
            <a:r>
              <a:rPr lang="cs-CZ" smtClean="0"/>
              <a:t>OSIVA – PŘEDSEŤOVÁ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Moření </a:t>
            </a:r>
            <a:r>
              <a:rPr lang="cs-CZ" dirty="0" smtClean="0"/>
              <a:t>- ochrana semen- zničení choroboplodných zárodků</a:t>
            </a:r>
            <a:endParaRPr lang="cs-CZ" dirty="0"/>
          </a:p>
          <a:p>
            <a:pPr lvl="1"/>
            <a:r>
              <a:rPr lang="cs-CZ" dirty="0" smtClean="0"/>
              <a:t>Za sucha (práškem)</a:t>
            </a:r>
          </a:p>
          <a:p>
            <a:pPr lvl="1"/>
            <a:r>
              <a:rPr lang="cs-CZ" dirty="0" smtClean="0"/>
              <a:t>Za mokra</a:t>
            </a:r>
          </a:p>
          <a:p>
            <a:r>
              <a:rPr lang="cs-CZ" b="1" dirty="0" smtClean="0"/>
              <a:t>Mechanické </a:t>
            </a:r>
            <a:r>
              <a:rPr lang="cs-CZ" b="1" dirty="0"/>
              <a:t>narušení osemení</a:t>
            </a:r>
            <a:r>
              <a:rPr lang="cs-CZ" dirty="0"/>
              <a:t> </a:t>
            </a:r>
            <a:r>
              <a:rPr lang="cs-CZ" dirty="0" smtClean="0"/>
              <a:t>(skarifikace) - semeno se obrušuje </a:t>
            </a:r>
            <a:r>
              <a:rPr lang="cs-CZ" dirty="0"/>
              <a:t>v otáčivých bubnech, vyložených smirkovým </a:t>
            </a:r>
            <a:r>
              <a:rPr lang="cs-CZ" dirty="0" smtClean="0"/>
              <a:t>papírem</a:t>
            </a:r>
          </a:p>
        </p:txBody>
      </p:sp>
      <p:pic>
        <p:nvPicPr>
          <p:cNvPr id="5122" name="Picture 2" descr="SMEP 3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4549278"/>
            <a:ext cx="2760487" cy="20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otografie - české-melouny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t="19560" r="22177" b="32799"/>
          <a:stretch/>
        </p:blipFill>
        <p:spPr bwMode="auto">
          <a:xfrm>
            <a:off x="3956738" y="4549278"/>
            <a:ext cx="2591786" cy="20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SMEP 3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821" y="4549278"/>
            <a:ext cx="2762664" cy="2069331"/>
          </a:xfrm>
          <a:prstGeom prst="rect">
            <a:avLst/>
          </a:prstGeom>
        </p:spPr>
      </p:pic>
      <p:pic>
        <p:nvPicPr>
          <p:cNvPr id="5132" name="Picture 12" descr="რა ყვავილები შეიძლება გაშენდეს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r="26407"/>
          <a:stretch/>
        </p:blipFill>
        <p:spPr bwMode="auto">
          <a:xfrm>
            <a:off x="9393782" y="4544200"/>
            <a:ext cx="2223155" cy="207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3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OSIVA – PŘEDSEŤOVÁ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Stimulace semen </a:t>
            </a:r>
            <a:r>
              <a:rPr lang="cs-CZ" dirty="0" smtClean="0"/>
              <a:t>- teplotní </a:t>
            </a:r>
            <a:r>
              <a:rPr lang="cs-CZ" dirty="0"/>
              <a:t>výkyvy a působení světla nebo tmy v období </a:t>
            </a:r>
            <a:r>
              <a:rPr lang="cs-CZ" dirty="0" smtClean="0"/>
              <a:t>klíčení (stratifikace – projití nízkými teplotami)</a:t>
            </a:r>
          </a:p>
          <a:p>
            <a:r>
              <a:rPr lang="cs-CZ" b="1" dirty="0" smtClean="0"/>
              <a:t>Obalování </a:t>
            </a:r>
            <a:r>
              <a:rPr lang="cs-CZ" dirty="0"/>
              <a:t>(peletizace) </a:t>
            </a:r>
            <a:r>
              <a:rPr lang="cs-CZ" dirty="0" smtClean="0"/>
              <a:t>semen – v otáčivých </a:t>
            </a:r>
            <a:r>
              <a:rPr lang="cs-CZ" dirty="0"/>
              <a:t>bubnech </a:t>
            </a:r>
            <a:r>
              <a:rPr lang="cs-CZ" dirty="0" smtClean="0"/>
              <a:t>pojivé látky </a:t>
            </a:r>
            <a:r>
              <a:rPr lang="cs-CZ" dirty="0"/>
              <a:t>a </a:t>
            </a:r>
            <a:r>
              <a:rPr lang="cs-CZ" dirty="0" smtClean="0"/>
              <a:t>práškový živec, kaolín, škrob - přidávají se regulátory </a:t>
            </a:r>
            <a:r>
              <a:rPr lang="cs-CZ" dirty="0"/>
              <a:t>růstu, fungicidy a insekticidy. Peletizací se usnadní výsev drobných semen. </a:t>
            </a:r>
            <a:endParaRPr lang="cs-CZ" dirty="0" smtClean="0"/>
          </a:p>
        </p:txBody>
      </p:sp>
      <p:pic>
        <p:nvPicPr>
          <p:cNvPr id="6146" name="Picture 2" descr="Jak stratifikovat semena: metody a techniky. Co je to rozvrstvení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4311650"/>
            <a:ext cx="4036863" cy="24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MEP 3.1 :: Explo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06" y="4522909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474" y="4522909"/>
            <a:ext cx="2466975" cy="18478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159925" y="6333694"/>
            <a:ext cx="393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cukrovka	  obalená cukrovka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18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OSIVO VE ZKRATCE - 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2080643"/>
          </a:xfrm>
        </p:spPr>
        <p:txBody>
          <a:bodyPr>
            <a:normAutofit/>
          </a:bodyPr>
          <a:lstStyle/>
          <a:p>
            <a:r>
              <a:rPr lang="cs-CZ" dirty="0"/>
              <a:t>Osivo </a:t>
            </a:r>
            <a:r>
              <a:rPr lang="cs-CZ" dirty="0" smtClean="0"/>
              <a:t>- semena </a:t>
            </a:r>
            <a:r>
              <a:rPr lang="cs-CZ" dirty="0"/>
              <a:t>určená k </a:t>
            </a:r>
            <a:r>
              <a:rPr lang="cs-CZ" dirty="0" smtClean="0"/>
              <a:t>výsevu, geneticky odpovídající (</a:t>
            </a:r>
            <a:r>
              <a:rPr lang="cs-CZ" b="1" dirty="0" smtClean="0"/>
              <a:t>odrůda</a:t>
            </a:r>
            <a:r>
              <a:rPr lang="cs-CZ" dirty="0" smtClean="0"/>
              <a:t>)</a:t>
            </a:r>
          </a:p>
          <a:p>
            <a:r>
              <a:rPr lang="cs-CZ" dirty="0" smtClean="0"/>
              <a:t>Kvalita osiva je důležitá pro stav porostu a jeho vývoj </a:t>
            </a:r>
            <a:r>
              <a:rPr lang="cs-CZ" dirty="0"/>
              <a:t>až do </a:t>
            </a:r>
            <a:r>
              <a:rPr lang="cs-CZ" dirty="0" smtClean="0"/>
              <a:t>sklizně</a:t>
            </a:r>
          </a:p>
          <a:p>
            <a:pPr lvl="1"/>
            <a:r>
              <a:rPr lang="cs-CZ" dirty="0"/>
              <a:t>Biologická hodnota – </a:t>
            </a:r>
            <a:r>
              <a:rPr lang="cs-CZ" dirty="0" smtClean="0"/>
              <a:t>životaschopnost</a:t>
            </a:r>
            <a:endParaRPr lang="cs-CZ" dirty="0"/>
          </a:p>
          <a:p>
            <a:pPr lvl="1"/>
            <a:r>
              <a:rPr lang="cs-CZ" dirty="0"/>
              <a:t>Semenářská hodnota – </a:t>
            </a:r>
            <a:r>
              <a:rPr lang="cs-CZ" b="1" dirty="0" smtClean="0"/>
              <a:t>klíčivost</a:t>
            </a:r>
            <a:r>
              <a:rPr lang="cs-CZ" dirty="0" smtClean="0"/>
              <a:t>, vzcházivost, čistota, </a:t>
            </a:r>
            <a:r>
              <a:rPr lang="cs-CZ" b="1" dirty="0" smtClean="0"/>
              <a:t>zdravotní stav</a:t>
            </a:r>
            <a:r>
              <a:rPr lang="cs-CZ" dirty="0" smtClean="0"/>
              <a:t>, vlhkost</a:t>
            </a:r>
            <a:endParaRPr lang="cs-CZ" dirty="0"/>
          </a:p>
          <a:p>
            <a:pPr lvl="1"/>
            <a:r>
              <a:rPr lang="cs-CZ" dirty="0" smtClean="0"/>
              <a:t>Provenience </a:t>
            </a:r>
            <a:r>
              <a:rPr lang="cs-CZ" dirty="0"/>
              <a:t>osiva – původ 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154954" y="4589252"/>
            <a:ext cx="2985724" cy="1430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Posklizňová úprava</a:t>
            </a:r>
          </a:p>
          <a:p>
            <a:pPr lvl="1"/>
            <a:r>
              <a:rPr lang="cs-CZ" dirty="0" smtClean="0"/>
              <a:t>Úprava vlhkosti</a:t>
            </a:r>
          </a:p>
          <a:p>
            <a:pPr lvl="1"/>
            <a:r>
              <a:rPr lang="cs-CZ" dirty="0" smtClean="0"/>
              <a:t>Čištění a třídění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21488" y="4584939"/>
            <a:ext cx="5343613" cy="197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Předseťová úprava</a:t>
            </a:r>
          </a:p>
          <a:p>
            <a:pPr lvl="1"/>
            <a:r>
              <a:rPr lang="cs-CZ" dirty="0"/>
              <a:t>Moření </a:t>
            </a:r>
          </a:p>
          <a:p>
            <a:pPr lvl="1"/>
            <a:r>
              <a:rPr lang="cs-CZ" dirty="0"/>
              <a:t>Mechanické narušení osemení (skarifikace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Stimulace semen (stratifikace)</a:t>
            </a:r>
          </a:p>
          <a:p>
            <a:pPr lvl="1"/>
            <a:r>
              <a:rPr lang="cs-CZ" dirty="0"/>
              <a:t>Obalování (peletizace)</a:t>
            </a:r>
          </a:p>
          <a:p>
            <a:pPr lvl="1"/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3119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</TotalTime>
  <Words>401</Words>
  <Application>Microsoft Office PowerPoint</Application>
  <PresentationFormat>Širokoúhlá obrazovka</PresentationFormat>
  <Paragraphs>61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Iontový efekt</vt:lpstr>
      <vt:lpstr>OSIVO</vt:lpstr>
      <vt:lpstr>OSIVO A SADBA</vt:lpstr>
      <vt:lpstr>Hospodářské vlastnosti osiva</vt:lpstr>
      <vt:lpstr>KVALITA OSIVA A SADBY</vt:lpstr>
      <vt:lpstr>ÚPRAVA OSIVA - POSKLIZŇOVÁ</vt:lpstr>
      <vt:lpstr>ÚPRAVA OSIVA – PŘEDSEŤOVÁ I</vt:lpstr>
      <vt:lpstr>ÚPRAVA OSIVA – PŘEDSEŤOVÁ II</vt:lpstr>
      <vt:lpstr>OSIVO VE ZKRATCE - opakování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Bukvičková</dc:creator>
  <cp:lastModifiedBy>Zuzana Bukvičková</cp:lastModifiedBy>
  <cp:revision>13</cp:revision>
  <dcterms:created xsi:type="dcterms:W3CDTF">2020-05-14T16:46:41Z</dcterms:created>
  <dcterms:modified xsi:type="dcterms:W3CDTF">2020-05-14T19:48:07Z</dcterms:modified>
</cp:coreProperties>
</file>