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AF6091F-74F3-4501-A8BC-0A25ED6851F5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16. 3. 2020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189885-6C96-4C16-8DDE-EAE080DD92F7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941EE50-81BB-4DC6-BD5A-8AE5AD1D933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16. 3. 2020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50089A5-4569-4AE6-90E0-713FC7A7FFD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mailto:karlik005@email.cz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Hebrejská a křesťanská literatura</a:t>
            </a:r>
            <a:br/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Hebrejská literatura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Starověké, středověké a moderní texty psané hebrejsky a aramejsky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Nejvýznamnější spisem je Tanach (hebrejská Bible) – posvátné spisy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Skládá se ze tří částí (Posvátné spisy, spisy Proroků, Spisy)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Nejvýznamnější částí je Tóra skládající se z pěti knih Mojžíšovích (Genesis, Exodus, Leviticus, Numeri, Deuteronomium). Líčí mýtické stvoření světa, židovské otroctví a odchod z Egypta a náboženská pravidla.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Součást křesťanské Bible, přesněji Starého zákona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Křesťané uznávají některé spisy Starého zákona, židé Nový zákon neuznávají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Křesťanská literatura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Křesťanství vzniká v římské říši někdy v 1. století př. n. l.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Zpočátku bylo pronásledováno, neboť se stavělo proti pravidlům pohanského římské impéria. Křesťané odmítali uznávat autoritu císaře, která byla jediným povinným příkazem vzájemného soužití.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Později bylo křesťanství uznáno, dokonce bylo na počátku 4. stol. n. l. jediným povoleným náboženstvím říše.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Vzešlo z judaismu a uznává Starý zákon, který se stal součástí nejvýznamnější knihy všech křesťanů Bible.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Bible – Nový zákon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Vznikl mezi 1-2. stol. n. l.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Psán řecky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Autorství připisováno více než jednomu člověku, konkrétně nejsou autoři známí.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Skládá se ze čtyř evangelií (Matoušovo, Lukášovo, Janovo a Markovo)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Vypráví především o životě a skutcích Ježíše Krista.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Součástí jsou i epištoly (21 dopisů apoštolů) a spisy apoštolů – pojednávají o vzniku křesťanské církve.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Poslední částí je tzv. Zjevení Janovo, nebo také Janova apokalypsa, kde autor kritizuje některé křesťanské praktiky.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Evangelia = spisy apoštolů.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Apoštolové = spolupracovníci Ježíše Krista, kteří mu pomáhali šířit víru.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Postupně se přidávaly další texty, především středověkých myslitelů.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Otázky ke zpracování, poslat na email: </a:t>
            </a:r>
            <a:r>
              <a:rPr b="0" lang="cs-CZ" sz="4400" spc="-1" strike="noStrike" u="sng">
                <a:solidFill>
                  <a:srgbClr val="0563c1"/>
                </a:solidFill>
                <a:uFillTx/>
                <a:latin typeface="Calibri Light"/>
                <a:hlinkClick r:id="rId1"/>
              </a:rPr>
              <a:t>karlik005@email.cz</a:t>
            </a: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 do 22. 3. Děkuji </a:t>
            </a:r>
            <a:r>
              <a:rPr b="0" lang="cs-CZ" sz="4400" spc="-1" strike="noStrike">
                <a:solidFill>
                  <a:srgbClr val="000000"/>
                </a:solidFill>
                <a:latin typeface="Wingdings"/>
              </a:rPr>
              <a:t></a:t>
            </a: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Jaký je nejvýznamnější spis hebrejské a křesťanské literatury?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Kdy vznikla Bible?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Vypište součásti Tanachu, co to je?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Vypište části Nového zákona?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 čem pojednává Tóra? Z jakých knih se skládá?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Co je to epištola, kdo je to apoštol?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LibreOffice/6.4.0.3$Windows_X86_64 LibreOffice_project/b0a288ab3d2d4774cb44b62f04d5d28733ac6df8</Application>
  <Words>360</Words>
  <Paragraphs>31</Paragraphs>
  <Company>ATC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2020-03-16T10:15:42Z</dcterms:created>
  <dc:creator>Učitel</dc:creator>
  <dc:description/>
  <dc:language>cs-CZ</dc:language>
  <cp:lastModifiedBy/>
  <dcterms:modified xsi:type="dcterms:W3CDTF">2020-03-16T11:58:57Z</dcterms:modified>
  <cp:revision>7</cp:revision>
  <dc:subject/>
  <dc:title>Hebrejská a křesťanská literatura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ATC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