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6A76E-3BCD-4961-9539-5C23A3425F1F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24686-AC1B-4F34-8E0C-752434FB94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24686-AC1B-4F34-8E0C-752434FB94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2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2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2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89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6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2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5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7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74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7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01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999B-4C3B-4811-A142-A708E612FDBC}" type="datetimeFigureOut">
              <a:rPr lang="cs-CZ" smtClean="0"/>
              <a:t>20. 3. 2015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76971-F96D-4BAB-A811-6D978DB206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54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0039" y="980728"/>
            <a:ext cx="7772400" cy="1470025"/>
          </a:xfrm>
        </p:spPr>
        <p:txBody>
          <a:bodyPr>
            <a:noAutofit/>
          </a:bodyPr>
          <a:lstStyle/>
          <a:p>
            <a:r>
              <a:rPr lang="cs-CZ" sz="9600" b="1" i="1" u="sng" dirty="0" smtClean="0">
                <a:solidFill>
                  <a:schemeClr val="accent1">
                    <a:lumMod val="75000"/>
                  </a:schemeClr>
                </a:solidFill>
              </a:rPr>
              <a:t>Fondue</a:t>
            </a:r>
            <a:endParaRPr lang="cs-CZ" sz="96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66695" y="5373216"/>
            <a:ext cx="6400800" cy="742773"/>
          </a:xfrm>
        </p:spPr>
        <p:txBody>
          <a:bodyPr>
            <a:normAutofit/>
          </a:bodyPr>
          <a:lstStyle/>
          <a:p>
            <a:pPr algn="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Kuchař-číšník, 2.E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4464496" cy="33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51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94928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netrpělivě čekáme aneb „hladovci v očekávání“</a:t>
            </a:r>
            <a:endParaRPr lang="cs-CZ" sz="36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416491" cy="3312368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97" y="116632"/>
            <a:ext cx="4451987" cy="33389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88076"/>
            <a:ext cx="3563888" cy="267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5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949280"/>
            <a:ext cx="6779096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..a za chvilku do toho !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138"/>
            <a:ext cx="7992888" cy="5994666"/>
          </a:xfrm>
        </p:spPr>
      </p:pic>
    </p:spTree>
    <p:extLst>
      <p:ext uri="{BB962C8B-B14F-4D97-AF65-F5344CB8AC3E}">
        <p14:creationId xmlns:p14="http://schemas.microsoft.com/office/powerpoint/2010/main" val="365091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805264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 smtClean="0"/>
              <a:t> BOJ !!!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4464496" cy="3348372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04798"/>
            <a:ext cx="4364090" cy="327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8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949280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/>
              <a:t>..povolujeme opasky..</a:t>
            </a:r>
            <a:endParaRPr lang="cs-CZ" sz="4800" b="1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7740352" cy="5805264"/>
          </a:xfrm>
        </p:spPr>
      </p:pic>
    </p:spTree>
    <p:extLst>
      <p:ext uri="{BB962C8B-B14F-4D97-AF65-F5344CB8AC3E}">
        <p14:creationId xmlns:p14="http://schemas.microsoft.com/office/powerpoint/2010/main" val="104917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 smtClean="0"/>
              <a:t>čas na oddych..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416824" cy="5562618"/>
          </a:xfrm>
        </p:spPr>
      </p:pic>
    </p:spTree>
    <p:extLst>
      <p:ext uri="{BB962C8B-B14F-4D97-AF65-F5344CB8AC3E}">
        <p14:creationId xmlns:p14="http://schemas.microsoft.com/office/powerpoint/2010/main" val="2820094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877272"/>
            <a:ext cx="8229600" cy="71095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Sladká tečka na konec </a:t>
            </a:r>
            <a:endParaRPr lang="cs-CZ" sz="40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22512"/>
            <a:ext cx="4560507" cy="3420380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441" y="1844824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7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</Words>
  <Application>Microsoft Office PowerPoint</Application>
  <PresentationFormat>Předvádění na obrazovce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Fondue</vt:lpstr>
      <vt:lpstr>netrpělivě čekáme aneb „hladovci v očekávání“</vt:lpstr>
      <vt:lpstr>..a za chvilku do toho !</vt:lpstr>
      <vt:lpstr> BOJ !!!</vt:lpstr>
      <vt:lpstr>..povolujeme opasky..</vt:lpstr>
      <vt:lpstr>čas na oddych.. </vt:lpstr>
      <vt:lpstr>Sladká tečka na konec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Fondue</dc:title>
  <dc:creator>Miroslava Holotová</dc:creator>
  <cp:lastModifiedBy>Miroslava Holotová</cp:lastModifiedBy>
  <cp:revision>5</cp:revision>
  <dcterms:created xsi:type="dcterms:W3CDTF">2015-03-20T21:27:42Z</dcterms:created>
  <dcterms:modified xsi:type="dcterms:W3CDTF">2015-03-20T22:16:35Z</dcterms:modified>
</cp:coreProperties>
</file>