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3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07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42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84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1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7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72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22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81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2CC8-E0E9-4A72-88FE-5086C679C24F}" type="datetimeFigureOut">
              <a:rPr lang="cs-CZ" smtClean="0"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D008-FECB-414E-BEDE-D7BE24C09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  <a:effectLst>
            <a:glow rad="190500">
              <a:schemeClr val="accent1"/>
            </a:glow>
          </a:effectLst>
          <a:scene3d>
            <a:camera prst="orthographicFront"/>
            <a:lightRig rig="threePt" dir="t"/>
          </a:scene3d>
          <a:sp3d>
            <a:bevelT w="152400" h="120650"/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Fondue 2.B</a:t>
            </a:r>
            <a:endParaRPr lang="cs-CZ" sz="5400" dirty="0">
              <a:solidFill>
                <a:srgbClr val="FFFF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1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" y="332656"/>
            <a:ext cx="9144000" cy="6079787"/>
          </a:xfrm>
          <a:effectLst>
            <a:glow rad="190500">
              <a:schemeClr val="accent1"/>
            </a:glow>
          </a:effectLst>
          <a:scene3d>
            <a:camera prst="orthographicFront"/>
            <a:lightRig rig="threePt" dir="t"/>
          </a:scene3d>
          <a:sp3d>
            <a:bevelT w="127000" h="1016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Raclette</a:t>
            </a:r>
            <a:endParaRPr lang="cs-CZ" dirty="0">
              <a:solidFill>
                <a:srgbClr val="FFFF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475">
            <a:off x="6752190" y="727600"/>
            <a:ext cx="2242513" cy="1304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07950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3"/>
            <a:ext cx="2592287" cy="1627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01600"/>
          </a:sp3d>
        </p:spPr>
      </p:pic>
    </p:spTree>
    <p:extLst>
      <p:ext uri="{BB962C8B-B14F-4D97-AF65-F5344CB8AC3E}">
        <p14:creationId xmlns:p14="http://schemas.microsoft.com/office/powerpoint/2010/main" val="9411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016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Hot pot</a:t>
            </a:r>
            <a:br>
              <a:rPr lang="cs-CZ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</a:br>
            <a:r>
              <a:rPr lang="cs-CZ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-vaření ve vývaru</a:t>
            </a:r>
            <a:endParaRPr lang="cs-CZ" dirty="0">
              <a:solidFill>
                <a:srgbClr val="FFFF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383">
            <a:off x="399925" y="734264"/>
            <a:ext cx="2585085" cy="17188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07950"/>
          </a:sp3d>
        </p:spPr>
      </p:pic>
    </p:spTree>
    <p:extLst>
      <p:ext uri="{BB962C8B-B14F-4D97-AF65-F5344CB8AC3E}">
        <p14:creationId xmlns:p14="http://schemas.microsoft.com/office/powerpoint/2010/main" val="15899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" y="332656"/>
            <a:ext cx="9123810" cy="6192688"/>
          </a:xfrm>
          <a:effectLst>
            <a:glow rad="190500">
              <a:schemeClr val="accent1"/>
            </a:glow>
          </a:effectLst>
          <a:scene3d>
            <a:camera prst="orthographicFront"/>
            <a:lightRig rig="threePt" dir="t"/>
          </a:scene3d>
          <a:sp3d>
            <a:bevelT w="127000" h="1016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Fondue</a:t>
            </a:r>
            <a:r>
              <a:rPr lang="cs-CZ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cs-CZ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cs-CZ" sz="2400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cs-CZ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smažení v oleji</a:t>
            </a:r>
            <a:endParaRPr lang="cs-CZ" dirty="0">
              <a:solidFill>
                <a:srgbClr val="FFFF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53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810" cy="6903075"/>
          </a:xfrm>
          <a:effectLst>
            <a:glow rad="190500">
              <a:schemeClr val="accent1"/>
            </a:glow>
          </a:effectLst>
          <a:scene3d>
            <a:camera prst="orthographicFront"/>
            <a:lightRig rig="threePt" dir="t"/>
          </a:scene3d>
          <a:sp3d>
            <a:bevelT w="152400" h="12065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Čokoládová fontána</a:t>
            </a:r>
            <a:endParaRPr lang="cs-CZ" dirty="0">
              <a:solidFill>
                <a:srgbClr val="FFFF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4" y="836712"/>
            <a:ext cx="3672408" cy="24417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3350" h="101600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4" y="3323091"/>
            <a:ext cx="3672408" cy="24417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3350" h="107950"/>
          </a:sp3d>
        </p:spPr>
      </p:pic>
    </p:spTree>
    <p:extLst>
      <p:ext uri="{BB962C8B-B14F-4D97-AF65-F5344CB8AC3E}">
        <p14:creationId xmlns:p14="http://schemas.microsoft.com/office/powerpoint/2010/main" val="16395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8</Words>
  <Application>Microsoft Office PowerPoint</Application>
  <PresentationFormat>Předvádění na obrazovce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Fondue 2.B</vt:lpstr>
      <vt:lpstr>Raclette</vt:lpstr>
      <vt:lpstr>Hot pot -vaření ve vývaru</vt:lpstr>
      <vt:lpstr>Fondue -smažení v oleji</vt:lpstr>
      <vt:lpstr>Čokoládová fontána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Fondue 2.B</dc:title>
  <dc:creator>David</dc:creator>
  <cp:lastModifiedBy>David</cp:lastModifiedBy>
  <cp:revision>3</cp:revision>
  <dcterms:created xsi:type="dcterms:W3CDTF">2015-03-24T08:02:48Z</dcterms:created>
  <dcterms:modified xsi:type="dcterms:W3CDTF">2015-03-24T08:32:22Z</dcterms:modified>
</cp:coreProperties>
</file>