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3" r:id="rId7"/>
    <p:sldId id="262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99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744A9-2835-4EAE-B268-1D61DCA803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E344C-65E1-4F59-A240-F717636B4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D4012-754F-41D5-9F7D-CC700FB72E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0BDF-A5E2-427D-9077-1E6167CC87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9191E-1FDA-425C-AFC1-A6A3D58ACF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85F2-A638-433E-B293-544A93624B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9510D-9F07-42DA-8C00-B177A8A525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2FB84-2A87-4510-8ADC-F7D8080914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3D321-B1D8-4FB8-A343-CB7DB1E6DC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2F7A5-C2F5-49E7-9458-79ACA18470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96235-C836-4084-81DA-EA8CCCB12C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7C5D7-2AF7-4C15-B741-588138F580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DDEC3E7-90C8-4FC1-8AF5-896BD2C647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052513"/>
            <a:ext cx="7772400" cy="1470025"/>
          </a:xfrm>
        </p:spPr>
        <p:txBody>
          <a:bodyPr/>
          <a:lstStyle/>
          <a:p>
            <a:pPr eaLnBrk="1" hangingPunct="1"/>
            <a:r>
              <a:rPr lang="cs-CZ" sz="4000" u="sng" smtClean="0"/>
              <a:t>Fondue 2011</a:t>
            </a:r>
            <a:br>
              <a:rPr lang="cs-CZ" sz="4000" u="sng" smtClean="0"/>
            </a:br>
            <a:r>
              <a:rPr lang="cs-CZ" sz="4000" u="sng" smtClean="0"/>
              <a:t>Obor Kuchař-Číšník</a:t>
            </a:r>
            <a:br>
              <a:rPr lang="cs-CZ" sz="4000" u="sng" smtClean="0"/>
            </a:br>
            <a:r>
              <a:rPr lang="cs-CZ" sz="4000" u="sng" smtClean="0"/>
              <a:t>Třída 2.E</a:t>
            </a:r>
            <a:br>
              <a:rPr lang="cs-CZ" sz="4000" u="sng" smtClean="0"/>
            </a:br>
            <a:r>
              <a:rPr lang="cs-CZ" sz="4000" u="sng" smtClean="0"/>
              <a:t>2010/2011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  <p:transition spd="med" advTm="1664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1267" name="Picture 4" descr="105_009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1268" name="Picture 11" descr="105_009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864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2291" name="Picture 4" descr="105_0098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2292" name="Picture 7" descr="105_0099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128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3315" name="Picture 4" descr="105_009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3316" name="Picture 7" descr="105_0094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816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4339" name="Picture 4" descr="105_010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4340" name="Picture 7" descr="105_012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944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5363" name="Picture 4" descr="105_010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5364" name="Picture 7" descr="105_0104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3888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6387" name="Picture 4" descr="105_0134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2205038"/>
            <a:ext cx="3086100" cy="4114800"/>
          </a:xfrm>
          <a:noFill/>
        </p:spPr>
      </p:pic>
      <p:pic>
        <p:nvPicPr>
          <p:cNvPr id="16388" name="Picture 7" descr="105_0125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2636838"/>
            <a:ext cx="3810000" cy="2857500"/>
          </a:xfrm>
          <a:noFill/>
        </p:spPr>
      </p:pic>
    </p:spTree>
  </p:cSld>
  <p:clrMapOvr>
    <a:masterClrMapping/>
  </p:clrMapOvr>
  <p:transition spd="med" advTm="4112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 jde se na jídlo…</a:t>
            </a:r>
          </a:p>
        </p:txBody>
      </p:sp>
      <p:pic>
        <p:nvPicPr>
          <p:cNvPr id="17411" name="Picture 4" descr="105_014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7412" name="Picture 6" descr="105_0144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416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8435" name="Picture 4" descr="105_014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8436" name="Picture 7" descr="105_0147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064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9459" name="Picture 4" descr="105_015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9460" name="Picture 7" descr="105_015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336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0483" name="Picture 4" descr="105_015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412875"/>
            <a:ext cx="5486400" cy="4114800"/>
          </a:xfrm>
          <a:noFill/>
        </p:spPr>
      </p:pic>
    </p:spTree>
  </p:cSld>
  <p:clrMapOvr>
    <a:masterClrMapping/>
  </p:clrMapOvr>
  <p:transition spd="med" advTm="592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Příprava</a:t>
            </a:r>
          </a:p>
        </p:txBody>
      </p:sp>
      <p:pic>
        <p:nvPicPr>
          <p:cNvPr id="3075" name="Picture 4" descr="105_0057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3076" name="Picture 7" descr="105_0059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3584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7" name="Picture 4" descr="105_0089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21508" name="Picture 7" descr="105_015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304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1" name="Picture 4" descr="105_016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908050"/>
            <a:ext cx="7064375" cy="5297488"/>
          </a:xfrm>
          <a:noFill/>
        </p:spPr>
      </p:pic>
    </p:spTree>
  </p:cSld>
  <p:clrMapOvr>
    <a:masterClrMapping/>
  </p:clrMapOvr>
  <p:transition spd="med" advTm="3984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3555" name="Picture 4" descr="105_016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23556" name="Picture 7" descr="105_016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8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4579" name="Picture 4" descr="105_0184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2636838"/>
            <a:ext cx="3810000" cy="2857500"/>
          </a:xfrm>
          <a:noFill/>
        </p:spPr>
      </p:pic>
      <p:pic>
        <p:nvPicPr>
          <p:cNvPr id="24580" name="Picture 7" descr="105_0185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416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 uklízíme…</a:t>
            </a:r>
          </a:p>
        </p:txBody>
      </p:sp>
      <p:pic>
        <p:nvPicPr>
          <p:cNvPr id="25603" name="Picture 8" descr="105_018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noFill/>
        </p:spPr>
      </p:pic>
    </p:spTree>
  </p:cSld>
  <p:clrMapOvr>
    <a:masterClrMapping/>
  </p:clrMapOvr>
  <p:transition spd="med" advTm="3088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6627" name="Picture 7" descr="105_021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338388"/>
            <a:ext cx="4171950" cy="3128962"/>
          </a:xfrm>
          <a:noFill/>
        </p:spPr>
      </p:pic>
      <p:pic>
        <p:nvPicPr>
          <p:cNvPr id="26628" name="Picture 8" descr="105_0219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10150" y="1981200"/>
            <a:ext cx="3086100" cy="4114800"/>
          </a:xfrm>
          <a:noFill/>
        </p:spPr>
      </p:pic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7651" name="Picture 7" descr="105_0227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09800"/>
            <a:ext cx="4284663" cy="3213100"/>
          </a:xfrm>
          <a:noFill/>
        </p:spPr>
      </p:pic>
      <p:pic>
        <p:nvPicPr>
          <p:cNvPr id="27652" name="Picture 8" descr="105_0229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2209800"/>
            <a:ext cx="4284662" cy="3213100"/>
          </a:xfrm>
          <a:noFill/>
        </p:spPr>
      </p:pic>
    </p:spTree>
  </p:cSld>
  <p:clrMapOvr>
    <a:masterClrMapping/>
  </p:clrMapOvr>
  <p:transition spd="med" advTm="4464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8675" name="Picture 7" descr="105_023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63775"/>
            <a:ext cx="4211638" cy="3159125"/>
          </a:xfrm>
          <a:noFill/>
        </p:spPr>
      </p:pic>
      <p:pic>
        <p:nvPicPr>
          <p:cNvPr id="28676" name="Picture 8" descr="105_023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2263775"/>
            <a:ext cx="4211637" cy="3159125"/>
          </a:xfrm>
          <a:noFill/>
        </p:spPr>
      </p:pic>
    </p:spTree>
  </p:cSld>
  <p:clrMapOvr>
    <a:masterClrMapping/>
  </p:clrMapOvr>
  <p:transition spd="med" advTm="4688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105_023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</p:spPr>
      </p:pic>
    </p:spTree>
  </p:cSld>
  <p:clrMapOvr>
    <a:masterClrMapping/>
  </p:clrMapOvr>
  <p:transition spd="med" advTm="4192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0723" name="Picture 7" descr="105_0264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565400"/>
            <a:ext cx="4284663" cy="3213100"/>
          </a:xfrm>
          <a:noFill/>
        </p:spPr>
      </p:pic>
      <p:pic>
        <p:nvPicPr>
          <p:cNvPr id="30724" name="Picture 8" descr="105_028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2636838"/>
            <a:ext cx="4211637" cy="3159125"/>
          </a:xfrm>
          <a:noFill/>
        </p:spPr>
      </p:pic>
    </p:spTree>
  </p:cSld>
  <p:clrMapOvr>
    <a:masterClrMapping/>
  </p:clrMapOvr>
  <p:transition spd="med" advTm="4544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099" name="Picture 4" descr="105_006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4100" name="Picture 7" descr="105_0060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160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smtClean="0"/>
              <a:t>Konec</a:t>
            </a:r>
          </a:p>
        </p:txBody>
      </p:sp>
      <p:pic>
        <p:nvPicPr>
          <p:cNvPr id="31747" name="Picture 5" descr="105_0300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557338"/>
            <a:ext cx="6056313" cy="4541837"/>
          </a:xfrm>
          <a:noFill/>
        </p:spPr>
      </p:pic>
    </p:spTree>
  </p:cSld>
  <p:clrMapOvr>
    <a:masterClrMapping/>
  </p:clrMapOvr>
  <p:transition spd="med" advTm="5088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123" name="Picture 4" descr="105_006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5124" name="Picture 7" descr="105_0066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147" name="Picture 4" descr="105_0067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6148" name="Picture 7" descr="105_007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432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171" name="Picture 4" descr="105_0076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7172" name="Picture 7" descr="105_007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288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195" name="Picture 4" descr="105_007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8196" name="Picture 7" descr="105_0075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32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9219" name="Picture 4" descr="105_008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9220" name="Picture 7" descr="105_0084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368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0243" name="Picture 4" descr="105_008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</p:spPr>
      </p:pic>
      <p:pic>
        <p:nvPicPr>
          <p:cNvPr id="10244" name="Picture 7" descr="105_0086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 advTm="4368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13</Words>
  <Application>Microsoft PowerPoint</Application>
  <PresentationFormat>On-screen Show (4:3)</PresentationFormat>
  <Paragraphs>5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Times New Roman</vt:lpstr>
      <vt:lpstr>Arial</vt:lpstr>
      <vt:lpstr>Calibri</vt:lpstr>
      <vt:lpstr>Výchozí návrh</vt:lpstr>
      <vt:lpstr>Fondue 2011 Obor Kuchař-Číšník Třída 2.E 2010/2011</vt:lpstr>
      <vt:lpstr>Příprava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A jde se na jídlo…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A uklízíme…</vt:lpstr>
      <vt:lpstr>Snímek 25</vt:lpstr>
      <vt:lpstr>Snímek 26</vt:lpstr>
      <vt:lpstr>Snímek 27</vt:lpstr>
      <vt:lpstr>Snímek 28</vt:lpstr>
      <vt:lpstr>Snímek 29</vt:lpstr>
      <vt:lpstr>Konec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souhorky</dc:creator>
  <cp:lastModifiedBy>souhorky</cp:lastModifiedBy>
  <cp:revision>6</cp:revision>
  <dcterms:created xsi:type="dcterms:W3CDTF">1601-01-01T00:00:00Z</dcterms:created>
  <dcterms:modified xsi:type="dcterms:W3CDTF">2011-10-24T18:30:00Z</dcterms:modified>
</cp:coreProperties>
</file>