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306" r:id="rId35"/>
    <p:sldId id="290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vnoramenný trojúhelník 6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5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fld id="{6D5456F9-3B9F-4327-94A4-1865FE681F00}" type="datetimeFigureOut">
              <a:rPr lang="cs-CZ"/>
              <a:pPr>
                <a:defRPr/>
              </a:pPr>
              <a:t>24.4.2015</a:t>
            </a:fld>
            <a:endParaRPr lang="cs-CZ"/>
          </a:p>
        </p:txBody>
      </p:sp>
      <p:sp>
        <p:nvSpPr>
          <p:cNvPr id="6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136ED58-DB44-4034-B515-7A990F13EAA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3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DCFA7-5220-4EB3-85C0-3AB01477BD9F}" type="datetimeFigureOut">
              <a:rPr lang="cs-CZ"/>
              <a:pPr>
                <a:defRPr/>
              </a:pPr>
              <a:t>24.4.2015</a:t>
            </a:fld>
            <a:endParaRPr 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87810-46AD-4B5A-8528-DAFE91CDD97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3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2B37C-C337-4AEA-9965-6CB19773A78D}" type="datetimeFigureOut">
              <a:rPr lang="cs-CZ"/>
              <a:pPr>
                <a:defRPr/>
              </a:pPr>
              <a:t>24.4.2015</a:t>
            </a:fld>
            <a:endParaRPr 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13F91-7376-49CB-9345-2A37984D48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3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44C11-F289-4032-A303-58B0E1FD8314}" type="datetimeFigureOut">
              <a:rPr lang="cs-CZ"/>
              <a:pPr>
                <a:defRPr/>
              </a:pPr>
              <a:t>24.4.2015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1C82B-25B2-4278-8686-AD044773E57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3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úhlý trojúhelník 8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ovnoramenný trojúhelník 7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Přímá spojovací čára 10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ovací čára 9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8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E1E40-242B-4796-96BD-BD0AB4B290DF}" type="datetimeFigureOut">
              <a:rPr lang="cs-CZ"/>
              <a:pPr>
                <a:defRPr/>
              </a:pPr>
              <a:t>24.4.2015</a:t>
            </a:fld>
            <a:endParaRPr lang="cs-CZ"/>
          </a:p>
        </p:txBody>
      </p:sp>
      <p:sp>
        <p:nvSpPr>
          <p:cNvPr id="9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96C8B-2F6B-4BE4-A3FF-6CCD199FE34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3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91311-B7FC-4BA0-B5D5-57BCFBA2484B}" type="datetimeFigureOut">
              <a:rPr lang="cs-CZ"/>
              <a:pPr>
                <a:defRPr/>
              </a:pPr>
              <a:t>24.4.2015</a:t>
            </a:fld>
            <a:endParaRPr lang="cs-CZ"/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FAD95-7194-47D0-84F8-C7F0B213A31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3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7D63E-7743-4C81-A406-18012ED6044B}" type="datetimeFigureOut">
              <a:rPr lang="cs-CZ"/>
              <a:pPr>
                <a:defRPr/>
              </a:pPr>
              <a:t>24.4.2015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99CAB7BE-9F4A-4FF0-9F0B-59982FCE35C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3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CCA88-4B1A-411A-810C-7CECA0961962}" type="datetimeFigureOut">
              <a:rPr lang="cs-CZ"/>
              <a:pPr>
                <a:defRPr/>
              </a:pPr>
              <a:t>24.4.2015</a:t>
            </a:fld>
            <a:endParaRPr lang="cs-CZ"/>
          </a:p>
        </p:txBody>
      </p:sp>
      <p:sp>
        <p:nvSpPr>
          <p:cNvPr id="4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D1FF0-24B6-452A-BADC-1347A84DBAB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3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BFF17-CB2A-46E2-8692-3F116D760E47}" type="datetimeFigureOut">
              <a:rPr lang="cs-CZ"/>
              <a:pPr>
                <a:defRPr/>
              </a:pPr>
              <a:t>24.4.2015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2A0F2-CEB6-4B51-BE46-8E8BEFAB953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3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290D2EEB-969F-45AD-8ADC-8308707834D7}" type="datetimeFigureOut">
              <a:rPr lang="cs-CZ"/>
              <a:pPr>
                <a:defRPr/>
              </a:pPr>
              <a:t>24.4.2015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6D4F48C4-055F-47CA-ACB6-A306500D14C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3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 smtClean="0"/>
              <a:t>Klepnutím na ikonu přidáte obrázek.</a:t>
            </a:r>
            <a:endParaRPr lang="en-US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0AAEB0BD-50D3-4571-A2D0-3D7156ECF201}" type="datetimeFigureOut">
              <a:rPr lang="cs-CZ"/>
              <a:pPr>
                <a:defRPr/>
              </a:pPr>
              <a:t>24.4.2015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fld id="{FAF3A105-A75E-46E4-8666-3DB779F6609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3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avoúhlý trojúhelník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čára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030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C4976143-AE5B-4DFC-BA1E-8FA4947D925F}" type="datetimeFigureOut">
              <a:rPr lang="cs-CZ"/>
              <a:pPr>
                <a:defRPr/>
              </a:pPr>
              <a:t>24.4.2015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3F9185B7-3137-4402-A0AA-27B56F70DFA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89" r:id="rId4"/>
    <p:sldLayoutId id="2147483797" r:id="rId5"/>
    <p:sldLayoutId id="2147483790" r:id="rId6"/>
    <p:sldLayoutId id="2147483791" r:id="rId7"/>
    <p:sldLayoutId id="2147483798" r:id="rId8"/>
    <p:sldLayoutId id="2147483799" r:id="rId9"/>
    <p:sldLayoutId id="2147483792" r:id="rId10"/>
    <p:sldLayoutId id="2147483793" r:id="rId11"/>
  </p:sldLayoutIdLst>
  <p:transition spd="slow" advClick="0" advTm="3000">
    <p:dissolve/>
  </p:transition>
  <p:txStyles>
    <p:titleStyle>
      <a:lvl1pPr marL="484188" indent="-484188" algn="l" rtl="0" eaLnBrk="0" fontAlgn="base" hangingPunct="0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A9EE71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A9EE71"/>
          </a:solidFill>
          <a:latin typeface="Century Gothic" pitchFamily="34" charset="0"/>
        </a:defRPr>
      </a:lvl2pPr>
      <a:lvl3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A9EE71"/>
          </a:solidFill>
          <a:latin typeface="Century Gothic" pitchFamily="34" charset="0"/>
        </a:defRPr>
      </a:lvl3pPr>
      <a:lvl4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A9EE71"/>
          </a:solidFill>
          <a:latin typeface="Century Gothic" pitchFamily="34" charset="0"/>
        </a:defRPr>
      </a:lvl4pPr>
      <a:lvl5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A9EE71"/>
          </a:solidFill>
          <a:latin typeface="Century Gothic" pitchFamily="34" charset="0"/>
        </a:defRPr>
      </a:lvl5pPr>
      <a:lvl6pPr marL="941388" indent="-484188" algn="l" rtl="0" fontAlgn="base">
        <a:spcBef>
          <a:spcPct val="0"/>
        </a:spcBef>
        <a:spcAft>
          <a:spcPct val="0"/>
        </a:spcAft>
        <a:defRPr sz="4200">
          <a:solidFill>
            <a:srgbClr val="A9EE71"/>
          </a:solidFill>
          <a:latin typeface="Century Gothic" pitchFamily="34" charset="0"/>
        </a:defRPr>
      </a:lvl6pPr>
      <a:lvl7pPr marL="1398588" indent="-484188" algn="l" rtl="0" fontAlgn="base">
        <a:spcBef>
          <a:spcPct val="0"/>
        </a:spcBef>
        <a:spcAft>
          <a:spcPct val="0"/>
        </a:spcAft>
        <a:defRPr sz="4200">
          <a:solidFill>
            <a:srgbClr val="A9EE71"/>
          </a:solidFill>
          <a:latin typeface="Century Gothic" pitchFamily="34" charset="0"/>
        </a:defRPr>
      </a:lvl7pPr>
      <a:lvl8pPr marL="1855788" indent="-484188" algn="l" rtl="0" fontAlgn="base">
        <a:spcBef>
          <a:spcPct val="0"/>
        </a:spcBef>
        <a:spcAft>
          <a:spcPct val="0"/>
        </a:spcAft>
        <a:defRPr sz="4200">
          <a:solidFill>
            <a:srgbClr val="A9EE71"/>
          </a:solidFill>
          <a:latin typeface="Century Gothic" pitchFamily="34" charset="0"/>
        </a:defRPr>
      </a:lvl8pPr>
      <a:lvl9pPr marL="2312988" indent="-484188" algn="l" rtl="0" fontAlgn="base">
        <a:spcBef>
          <a:spcPct val="0"/>
        </a:spcBef>
        <a:spcAft>
          <a:spcPct val="0"/>
        </a:spcAft>
        <a:defRPr sz="4200">
          <a:solidFill>
            <a:srgbClr val="A9EE71"/>
          </a:solidFill>
          <a:latin typeface="Century Gothic" pitchFamily="34" charset="0"/>
        </a:defRPr>
      </a:lvl9pPr>
    </p:titleStyle>
    <p:bodyStyle>
      <a:lvl1pPr marL="447675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eaLnBrk="0" fontAlgn="base" hangingPunct="0">
        <a:spcBef>
          <a:spcPct val="20000"/>
        </a:spcBef>
        <a:spcAft>
          <a:spcPct val="0"/>
        </a:spcAft>
        <a:buClr>
          <a:srgbClr val="B6DD97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délník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2625" y="-311150"/>
            <a:ext cx="7759700" cy="451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Obrázek 4" descr="DSCF79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8975" y="2451100"/>
            <a:ext cx="587057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DSCF793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49238" y="188913"/>
            <a:ext cx="4572000" cy="3425825"/>
          </a:xfrm>
        </p:spPr>
      </p:pic>
      <p:pic>
        <p:nvPicPr>
          <p:cNvPr id="17411" name="Picture 5" descr="DSCF79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5388" y="0"/>
            <a:ext cx="4138612" cy="310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6" descr="DSCF796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913188"/>
            <a:ext cx="3925888" cy="294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7" descr="DSCF79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5025" y="3481388"/>
            <a:ext cx="4498975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pull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DSCF79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25950" cy="332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5" descr="DSCF796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5950" y="0"/>
            <a:ext cx="4718050" cy="332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6" descr="DSCF793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322638"/>
            <a:ext cx="4718050" cy="353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7" descr="DSCF79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5950" y="3322638"/>
            <a:ext cx="4718050" cy="353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zoom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DSCF795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43325" y="2803525"/>
            <a:ext cx="5400675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4" descr="DSCF7949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5005388" cy="3754438"/>
          </a:xfrm>
        </p:spPr>
      </p:pic>
    </p:spTree>
  </p:cSld>
  <p:clrMapOvr>
    <a:masterClrMapping/>
  </p:clrMapOvr>
  <p:transition spd="slow" advClick="0" advTm="3000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DSCF796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20483" name="Obdélník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9238" y="-255588"/>
            <a:ext cx="8626475" cy="270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DSCF7968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992563" y="0"/>
            <a:ext cx="5151437" cy="3859213"/>
          </a:xfrm>
        </p:spPr>
      </p:pic>
      <p:pic>
        <p:nvPicPr>
          <p:cNvPr id="21507" name="Picture 5" descr="DSCF796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98788"/>
            <a:ext cx="5151438" cy="385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wheel spokes="2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DSCF7970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3803650" cy="2852738"/>
          </a:xfrm>
        </p:spPr>
      </p:pic>
      <p:pic>
        <p:nvPicPr>
          <p:cNvPr id="22531" name="Picture 5" descr="DSCF797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61938"/>
            <a:ext cx="4359275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6" descr="DSCF797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0" y="3644900"/>
            <a:ext cx="4286250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7" descr="DSCF797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6213" y="3359150"/>
            <a:ext cx="4286250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wheel spokes="3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DSCF797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065588" y="0"/>
            <a:ext cx="5078412" cy="3810000"/>
          </a:xfrm>
        </p:spPr>
      </p:pic>
      <p:pic>
        <p:nvPicPr>
          <p:cNvPr id="23555" name="Picture 5" descr="DSCF797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81388"/>
            <a:ext cx="4498975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whee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DSCF7976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549275"/>
            <a:ext cx="3992563" cy="2998788"/>
          </a:xfrm>
        </p:spPr>
      </p:pic>
      <p:pic>
        <p:nvPicPr>
          <p:cNvPr id="24579" name="Picture 5" descr="DSCF797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5388" y="3932238"/>
            <a:ext cx="3614737" cy="271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6" descr="DSCF797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986213"/>
            <a:ext cx="3852863" cy="287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7" descr="DSCF798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6175" y="0"/>
            <a:ext cx="418782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DSCF798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718050" cy="3535363"/>
          </a:xfrm>
        </p:spPr>
      </p:pic>
      <p:pic>
        <p:nvPicPr>
          <p:cNvPr id="25603" name="Picture 5" descr="DSCF798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9275" y="3267075"/>
            <a:ext cx="4784725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split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DSCF798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065588" y="0"/>
            <a:ext cx="5078412" cy="3810000"/>
          </a:xfrm>
        </p:spPr>
      </p:pic>
      <p:pic>
        <p:nvPicPr>
          <p:cNvPr id="26627" name="Picture 6" descr="DSCF79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48000"/>
            <a:ext cx="507841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split orient="vert"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délník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96875" y="347663"/>
            <a:ext cx="6426200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Obrázek 4" descr="DSCF79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38650" y="981075"/>
            <a:ext cx="4705350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Obrázek 5" descr="DSCF79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13100"/>
            <a:ext cx="485775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DSCF798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3" y="268288"/>
            <a:ext cx="3852862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6" descr="DSCF798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7425" y="195263"/>
            <a:ext cx="391953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7" descr="DSCF798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3" y="3359150"/>
            <a:ext cx="3902075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8" descr="DSCF799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8350" y="3292475"/>
            <a:ext cx="4248150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spli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DSCF7987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76213" y="188913"/>
            <a:ext cx="6096000" cy="4572000"/>
          </a:xfrm>
        </p:spPr>
      </p:pic>
      <p:pic>
        <p:nvPicPr>
          <p:cNvPr id="28675" name="Obdélník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625" y="3492500"/>
            <a:ext cx="4681538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DSCF799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688013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Obrázek 2" descr="DSCF799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432175"/>
            <a:ext cx="4572000" cy="34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strips dir="l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Zástupný symbol pro obsah 3" descr="DSCF799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10150" y="341313"/>
            <a:ext cx="3902075" cy="2925762"/>
          </a:xfrm>
        </p:spPr>
      </p:pic>
      <p:pic>
        <p:nvPicPr>
          <p:cNvPr id="30723" name="Obrázek 4" descr="DSCF79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5775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Obrázek 5" descr="DSCF799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4100" y="3505200"/>
            <a:ext cx="40671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Obrázek 6" descr="DSCF799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5025" y="3943350"/>
            <a:ext cx="3511550" cy="26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strip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Zástupný symbol pro obsah 5" descr="DSCF799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0" y="2286000"/>
            <a:ext cx="6096000" cy="4572000"/>
          </a:xfrm>
        </p:spPr>
      </p:pic>
      <p:pic>
        <p:nvPicPr>
          <p:cNvPr id="31747" name="Obdélník 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" y="762000"/>
            <a:ext cx="6424613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strips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Zástupný symbol pro obsah 3" descr="DSCF799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3614738" cy="2706688"/>
          </a:xfrm>
        </p:spPr>
      </p:pic>
      <p:pic>
        <p:nvPicPr>
          <p:cNvPr id="32771" name="Obrázek 5" descr="DSCF8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1138" y="3968750"/>
            <a:ext cx="3852862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Obrázek 4" descr="DSCF80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1263" y="1627188"/>
            <a:ext cx="3962400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Obrázek 6" descr="DSCF80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151313"/>
            <a:ext cx="3614738" cy="270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Obrázek 7" descr="DSCF800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13438" y="0"/>
            <a:ext cx="3230562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strips dir="r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Zástupný symbol pro obsah 3" descr="DSCF800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35025" y="407988"/>
            <a:ext cx="3060700" cy="2298700"/>
          </a:xfrm>
        </p:spPr>
      </p:pic>
      <p:pic>
        <p:nvPicPr>
          <p:cNvPr id="33795" name="Obrázek 4" descr="DSCF80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9588" y="4011613"/>
            <a:ext cx="3200400" cy="240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Obrázek 5" descr="DSCF80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2852738"/>
            <a:ext cx="4954588" cy="371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Obrázek 6" descr="DSCF800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0"/>
            <a:ext cx="45720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Zástupný symbol pro obsah 3" descr="DSCF800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81200" y="0"/>
            <a:ext cx="5016500" cy="3760788"/>
          </a:xfrm>
        </p:spPr>
      </p:pic>
      <p:pic>
        <p:nvPicPr>
          <p:cNvPr id="34819" name="Obrázek 4" descr="DSCF8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0"/>
            <a:ext cx="406558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Obrázek 5" descr="DSCF80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5088" y="3859213"/>
            <a:ext cx="3998912" cy="299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Zástupný symbol pro obsah 3" descr="DSCF80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668838" cy="3498850"/>
          </a:xfrm>
        </p:spPr>
      </p:pic>
      <p:pic>
        <p:nvPicPr>
          <p:cNvPr id="35843" name="Obrázek 4" descr="DSCF80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41925" y="0"/>
            <a:ext cx="3902075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Obrázek 5" descr="DSCF80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5588" y="3048000"/>
            <a:ext cx="5078412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Obrázek 6" descr="DSCF801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078288"/>
            <a:ext cx="3322638" cy="249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plus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Zástupný symbol pro obsah 3" descr="DSCF801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0" y="0"/>
            <a:ext cx="6096000" cy="4572000"/>
          </a:xfrm>
        </p:spPr>
      </p:pic>
      <p:pic>
        <p:nvPicPr>
          <p:cNvPr id="36867" name="Obdélník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025" y="4151313"/>
            <a:ext cx="4565650" cy="234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3" descr="DSCF79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350" y="0"/>
            <a:ext cx="4572000" cy="34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Obrázek 2" descr="DSCF79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5163" y="3359150"/>
            <a:ext cx="4668837" cy="349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Obrázek 4" descr="DSCF791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376613"/>
            <a:ext cx="4645025" cy="348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Obrázek 5" descr="DSCF792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0"/>
            <a:ext cx="45720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Zástupný symbol pro obsah 3" descr="DSCF801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3565525" cy="2670175"/>
          </a:xfrm>
        </p:spPr>
      </p:pic>
      <p:pic>
        <p:nvPicPr>
          <p:cNvPr id="37891" name="Obrázek 4" descr="DSCF80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0213" y="4133850"/>
            <a:ext cx="3633787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Obrázek 6" descr="DSCF80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90988" y="0"/>
            <a:ext cx="5053012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Obrázek 5" descr="DSCF802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998788"/>
            <a:ext cx="5145088" cy="385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cover dir="l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Zástupný symbol pro obsah 3" descr="DSCF802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053013" cy="3790950"/>
          </a:xfrm>
        </p:spPr>
      </p:pic>
      <p:pic>
        <p:nvPicPr>
          <p:cNvPr id="38915" name="Obrázek 4" descr="DSCF80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5388" y="622300"/>
            <a:ext cx="4138612" cy="551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Obrázek 5" descr="DSCF802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1700" y="3548063"/>
            <a:ext cx="2481263" cy="330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blinds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Zástupný symbol pro obsah 3" descr="DSCF802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3803650" cy="2852738"/>
          </a:xfrm>
        </p:spPr>
      </p:pic>
      <p:pic>
        <p:nvPicPr>
          <p:cNvPr id="39939" name="Obrázek 4" descr="DSCF80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5588" y="0"/>
            <a:ext cx="5078412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Obrázek 5" descr="DSCF803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86125"/>
            <a:ext cx="4760913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Obrázek 6" descr="DSCF803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5088" y="3992563"/>
            <a:ext cx="3822700" cy="286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checke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Zástupný symbol pro obsah 3" descr="DSCF803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572000" cy="3432175"/>
          </a:xfrm>
        </p:spPr>
      </p:pic>
      <p:pic>
        <p:nvPicPr>
          <p:cNvPr id="40963" name="Obrázek 4" descr="DSCF80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76613"/>
            <a:ext cx="4645025" cy="348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Obrázek 5" descr="DSCF803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5163" y="3359150"/>
            <a:ext cx="4668837" cy="349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Obrázek 6" descr="DSCF803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8975" y="0"/>
            <a:ext cx="4645025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Zástupný symbol pro obsah 3" descr="DSCF804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547813" y="0"/>
            <a:ext cx="6096000" cy="4572000"/>
          </a:xfrm>
        </p:spPr>
      </p:pic>
      <p:pic>
        <p:nvPicPr>
          <p:cNvPr id="41987" name="Obdélník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9963" y="3230563"/>
            <a:ext cx="7345362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Obrázek 5" descr="DSCF806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9038" y="4724400"/>
            <a:ext cx="284003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Obrázek 6" descr="DSCF806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5025" y="4614863"/>
            <a:ext cx="2987675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comb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Zástupný symbol pro obsah 3" descr="DSCF80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286000"/>
            <a:ext cx="6096000" cy="4572000"/>
          </a:xfrm>
        </p:spPr>
      </p:pic>
      <p:pic>
        <p:nvPicPr>
          <p:cNvPr id="43011" name="Obdélník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4325" y="79375"/>
            <a:ext cx="2768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Zástupný symbol pro obsah 3" descr="DSCF804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383088" cy="3286125"/>
          </a:xfrm>
        </p:spPr>
      </p:pic>
      <p:pic>
        <p:nvPicPr>
          <p:cNvPr id="44035" name="Obrázek 4" descr="DSCF80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0" y="0"/>
            <a:ext cx="485775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Obrázek 5" descr="DSCF804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157538"/>
            <a:ext cx="4932363" cy="37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Obrázek 6" descr="DSCF804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0" y="3571875"/>
            <a:ext cx="428625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Zástupný symbol pro obsah 3" descr="DSCF804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760913" cy="3571875"/>
          </a:xfrm>
        </p:spPr>
      </p:pic>
      <p:pic>
        <p:nvPicPr>
          <p:cNvPr id="45059" name="Obrázek 6" descr="DSCF80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32175"/>
            <a:ext cx="4572000" cy="34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Obrázek 7" descr="DSCF805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5163" y="3359150"/>
            <a:ext cx="4668837" cy="349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Obrázek 8" descr="DSCF805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5025" y="0"/>
            <a:ext cx="4498975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zoom dir="in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Obrázek 4" descr="DSCF80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0" y="3213100"/>
            <a:ext cx="485775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Zástupný symbol pro obsah 3" descr="DSCF8057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5364163" cy="4022725"/>
          </a:xfrm>
        </p:spPr>
      </p:pic>
    </p:spTree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Zástupný symbol pro obsah 3" descr="DSCF805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9238" y="0"/>
            <a:ext cx="4097337" cy="3067050"/>
          </a:xfrm>
        </p:spPr>
      </p:pic>
      <p:pic>
        <p:nvPicPr>
          <p:cNvPr id="47107" name="Obrázek 4" descr="DSCF80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Obrázek 7" descr="DSCF806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32175"/>
            <a:ext cx="4572000" cy="34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Obrázek 8" descr="DSCF806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0" y="3790950"/>
            <a:ext cx="4097338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Zástupný symbol pro obsah 5" descr="DSCF792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005388" cy="3754438"/>
          </a:xfrm>
        </p:spPr>
      </p:pic>
      <p:pic>
        <p:nvPicPr>
          <p:cNvPr id="11267" name="Obrázek 6" descr="DSCF79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5888" y="2944813"/>
            <a:ext cx="5218112" cy="391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Zástupný symbol pro obsah 3" descr="DSCF806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572000" cy="3432175"/>
          </a:xfrm>
        </p:spPr>
      </p:pic>
      <p:pic>
        <p:nvPicPr>
          <p:cNvPr id="48131" name="Obrázek 4" descr="DSCF80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Obrázek 5" descr="DSCF806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32175"/>
            <a:ext cx="4572000" cy="34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Obrázek 7" descr="DSCF807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432175"/>
            <a:ext cx="4572000" cy="34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Zástupný symbol pro obsah 3" descr="DSCF807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645025" cy="3481388"/>
          </a:xfrm>
        </p:spPr>
      </p:pic>
      <p:pic>
        <p:nvPicPr>
          <p:cNvPr id="49155" name="Obrázek 4" descr="DSCF807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628775"/>
            <a:ext cx="4265612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Obrázek 5" descr="DSCF807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32175"/>
            <a:ext cx="4572000" cy="34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Zástupný symbol pro obsah 3" descr="DSCF807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98913" y="0"/>
            <a:ext cx="5145087" cy="3859213"/>
          </a:xfrm>
        </p:spPr>
      </p:pic>
      <p:pic>
        <p:nvPicPr>
          <p:cNvPr id="50179" name="Obrázek 4" descr="DSCF807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86125"/>
            <a:ext cx="4760913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Obdélník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23850" y="433388"/>
            <a:ext cx="6370638" cy="193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Zástupný symbol pro obsah 3" descr="DSCF807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437188" cy="4078288"/>
          </a:xfrm>
        </p:spPr>
      </p:pic>
      <p:pic>
        <p:nvPicPr>
          <p:cNvPr id="51203" name="Obrázek 4" descr="DSCF80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0988" y="3067050"/>
            <a:ext cx="5053012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Zástupný symbol pro obsah 3" descr="DSCF807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847850"/>
            <a:ext cx="4846638" cy="3632200"/>
          </a:xfrm>
        </p:spPr>
      </p:pic>
      <p:pic>
        <p:nvPicPr>
          <p:cNvPr id="52227" name="Obrázek 5" descr="DSCF808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0"/>
            <a:ext cx="406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split orient="vert" dir="in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Zástupný symbol pro obsah 3" descr="DSCF808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857750" cy="3644900"/>
          </a:xfrm>
        </p:spPr>
      </p:pic>
      <p:pic>
        <p:nvPicPr>
          <p:cNvPr id="53251" name="Obrázek 4" descr="DSCF808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8838" y="3498850"/>
            <a:ext cx="4475162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Obrázek 5" descr="DSCF809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6213" y="3590925"/>
            <a:ext cx="4468812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Obrázek 6" descr="DSCF809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2988" y="195263"/>
            <a:ext cx="42846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whee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Zástupný symbol pro obsah 3" descr="DSCF808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145088" cy="3859213"/>
          </a:xfrm>
        </p:spPr>
      </p:pic>
      <p:pic>
        <p:nvPicPr>
          <p:cNvPr id="54275" name="Obrázek 4" descr="DSCF809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475" y="2566988"/>
            <a:ext cx="5724525" cy="429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Zástupný symbol pro obsah 3" descr="DSCF808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74788" y="2286000"/>
            <a:ext cx="6096000" cy="4572000"/>
          </a:xfrm>
        </p:spPr>
      </p:pic>
      <p:pic>
        <p:nvPicPr>
          <p:cNvPr id="55299" name="Obdélník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96875" y="-536575"/>
            <a:ext cx="11120438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wheel spokes="2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Vypracovala: Petra Krátká 1.B</a:t>
            </a:r>
            <a:endParaRPr lang="cs-CZ" dirty="0"/>
          </a:p>
        </p:txBody>
      </p:sp>
      <p:sp>
        <p:nvSpPr>
          <p:cNvPr id="563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r>
              <a:rPr lang="cs-CZ" smtClean="0"/>
              <a:t>Třída:1.B.</a:t>
            </a:r>
          </a:p>
          <a:p>
            <a:r>
              <a:rPr lang="cs-CZ" smtClean="0"/>
              <a:t>Obor: Cestovní ruch</a:t>
            </a:r>
          </a:p>
          <a:p>
            <a:r>
              <a:rPr lang="cs-CZ" smtClean="0"/>
              <a:t>Dne: 18.2.2011</a:t>
            </a:r>
          </a:p>
        </p:txBody>
      </p:sp>
    </p:spTree>
  </p:cSld>
  <p:clrMapOvr>
    <a:masterClrMapping/>
  </p:clrMapOvr>
  <p:transition spd="slow" advClick="0" advTm="3000">
    <p:comb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Zástupný symbol pro obsah 3" descr="DSCF792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572000" cy="3432175"/>
          </a:xfrm>
        </p:spPr>
      </p:pic>
      <p:pic>
        <p:nvPicPr>
          <p:cNvPr id="12291" name="Obrázek 4" descr="DSCF79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25825"/>
            <a:ext cx="45720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Obrázek 5" descr="DSCF794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1538" y="401638"/>
            <a:ext cx="4462462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Zástupný symbol pro obsah 3" descr="DSCF792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760913" cy="3571875"/>
          </a:xfrm>
        </p:spPr>
      </p:pic>
      <p:pic>
        <p:nvPicPr>
          <p:cNvPr id="13315" name="Obrázek 4" descr="DSCF79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5163" y="3359150"/>
            <a:ext cx="4668837" cy="349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DSCF79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52863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5" descr="DSCF7938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578475" y="1268413"/>
            <a:ext cx="3565525" cy="2674937"/>
          </a:xfrm>
        </p:spPr>
      </p:pic>
      <p:pic>
        <p:nvPicPr>
          <p:cNvPr id="14340" name="Picture 6" descr="DSCF79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9963" y="3754438"/>
            <a:ext cx="4144962" cy="310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DSCF79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5" descr="DSCF7950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498975" y="3376613"/>
            <a:ext cx="4645025" cy="3481387"/>
          </a:xfrm>
        </p:spPr>
      </p:pic>
    </p:spTree>
  </p:cSld>
  <p:clrMapOvr>
    <a:masterClrMapping/>
  </p:clrMapOvr>
  <p:transition spd="slow" advClick="0" advTm="3000">
    <p:pull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DSCF79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32363" cy="37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5" descr="DSCF795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6413" y="3236913"/>
            <a:ext cx="4827587" cy="362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pull dir="r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alent">
  <a:themeElements>
    <a:clrScheme name="Vlastní 8">
      <a:dk1>
        <a:srgbClr val="FF0000"/>
      </a:dk1>
      <a:lt1>
        <a:srgbClr val="FF0000"/>
      </a:lt1>
      <a:dk2>
        <a:srgbClr val="FFFF00"/>
      </a:dk2>
      <a:lt2>
        <a:srgbClr val="92D050"/>
      </a:lt2>
      <a:accent1>
        <a:srgbClr val="92D050"/>
      </a:accent1>
      <a:accent2>
        <a:srgbClr val="92D050"/>
      </a:accent2>
      <a:accent3>
        <a:srgbClr val="FFFF00"/>
      </a:accent3>
      <a:accent4>
        <a:srgbClr val="FF0000"/>
      </a:accent4>
      <a:accent5>
        <a:srgbClr val="FFFF00"/>
      </a:accent5>
      <a:accent6>
        <a:srgbClr val="92D050"/>
      </a:accent6>
      <a:hlink>
        <a:srgbClr val="FF0000"/>
      </a:hlink>
      <a:folHlink>
        <a:srgbClr val="92D050"/>
      </a:folHlink>
    </a:clrScheme>
    <a:fontScheme name="Talent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Talent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715</TotalTime>
  <Words>14</Words>
  <Application>Microsoft Office PowerPoint</Application>
  <PresentationFormat>On-screen Show (4:3)</PresentationFormat>
  <Paragraphs>4</Paragraphs>
  <Slides>48</Slides>
  <Notes>0</Notes>
  <HiddenSlides>1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7</vt:i4>
      </vt:variant>
      <vt:variant>
        <vt:lpstr>Nadpisy snímků</vt:lpstr>
      </vt:variant>
      <vt:variant>
        <vt:i4>48</vt:i4>
      </vt:variant>
    </vt:vector>
  </HeadingPairs>
  <TitlesOfParts>
    <vt:vector size="60" baseType="lpstr">
      <vt:lpstr>Arial</vt:lpstr>
      <vt:lpstr>Century Gothic</vt:lpstr>
      <vt:lpstr>Wingdings 2</vt:lpstr>
      <vt:lpstr>Verdana</vt:lpstr>
      <vt:lpstr>Calibri</vt:lpstr>
      <vt:lpstr>Talent</vt:lpstr>
      <vt:lpstr>1_Talent</vt:lpstr>
      <vt:lpstr>2_Talent</vt:lpstr>
      <vt:lpstr>3_Talent</vt:lpstr>
      <vt:lpstr>4_Talent</vt:lpstr>
      <vt:lpstr>5_Talent</vt:lpstr>
      <vt:lpstr>6_Talent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Vypracovala: Petra Krátká 1.B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PETRA KRÁTKÁ</dc:creator>
  <cp:lastModifiedBy>souhorky</cp:lastModifiedBy>
  <cp:revision>40</cp:revision>
  <dcterms:created xsi:type="dcterms:W3CDTF">2011-02-20T18:13:02Z</dcterms:created>
  <dcterms:modified xsi:type="dcterms:W3CDTF">2011-10-24T18:28:19Z</dcterms:modified>
</cp:coreProperties>
</file>